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rzi.k@gmail.com" initials="k" lastIdx="7" clrIdx="0">
    <p:extLst>
      <p:ext uri="{19B8F6BF-5375-455C-9EA6-DF929625EA0E}">
        <p15:presenceInfo xmlns:p15="http://schemas.microsoft.com/office/powerpoint/2012/main" userId="e678c588b9633f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06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2:27.555" idx="1">
    <p:pos x="10" y="10"/>
    <p:text>Наша цель – показать, как автоматизированная система может поддерживать управление компанией Sun bag. Для этого мы решаем несколько задач: определяем, какие функции должна выполнять система, какие есть внешние участники, как они взаимодействуют между собой, и строим диаграммы, отражающие эти процессы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3:12.927" idx="2">
    <p:pos x="10" y="10"/>
    <p:text>Для анализа поведения системы мы использовали методологию DFD в стандарте IDEF0. Такой подход позволяет показать процессы, информационные потоки и внешние сущности. Работа выполнялась с помощью CASE-средства, что упростило построение диаграмм и их декомпозицию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3:31.455" idx="3">
    <p:pos x="10" y="10"/>
    <p:text>Система выполняет функции поддержки управленческих решений. Для директора – это отчеты по продажам, поставщикам, продавцам. Для закупщика – учет поставок и рейтинг поставщиков. Для продавцов – список товаров и учет продаж. Это позволяет контролировать весь процесс от закупки до анализа эффективности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3:53.607" idx="4">
    <p:pos x="10" y="10"/>
    <p:text>Основной процесс нашей информационной системы – это управление ассортиментом, закупками и продажами.
Система взаимодействует с тремя ключевыми внешними сущностями:
	1.	Директор – задает ценовую политику, получает отчеты и принимает стратегические решения.
	2.	Поставщики – обеспечивают товар, принимают заказы и подтверждают поставки.
	3.	Магазины – получают распределенный товар, передают данные о продажах и запасах.
Эти внешние объекты задают рамки функционирования системы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4:13.495" idx="5">
    <p:pos x="10" y="10"/>
    <p:text>Для каждой сущности мы выделили информационные потоки.
Директор получает аналитику и формирует решения по ассортименту и ценам.
Поставщики взаимодействуют через заказы и подтверждения.
Магазины предоставляют информацию о продажах и получают товар с актуальными ценами.
Эти потоки – основа для построения контекстной диаграммы A-0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4:32.207" idx="6">
    <p:pos x="10" y="10"/>
    <p:text>Контекстная диаграмма отражает взаимодействие системы с внешними объектами. Директор формирует ценовую политику и получает отчеты. Поставщики принимают заказы и подтверждают поставки. Магазины передают данные о продажах и получают распределенный товар и цены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0T04:24:47.863" idx="7">
    <p:pos x="10" y="10"/>
    <p:text>На уровне A0 показана детализация: какие процессы происходят внутри системы. Мы видим, как формируется заказ, как поступает товар, как он распределяется между магазинами, и как данные попадают в аналитику. Такая схема отражает полную картину работы компании Sun bag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60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3.png"/><Relationship Id="rId299" Type="http://schemas.openxmlformats.org/officeDocument/2006/relationships/image" Target="../media/image315.png"/><Relationship Id="rId21" Type="http://schemas.openxmlformats.org/officeDocument/2006/relationships/image" Target="../media/image37.png"/><Relationship Id="rId63" Type="http://schemas.openxmlformats.org/officeDocument/2006/relationships/image" Target="../media/image79.png"/><Relationship Id="rId159" Type="http://schemas.openxmlformats.org/officeDocument/2006/relationships/image" Target="../media/image175.png"/><Relationship Id="rId324" Type="http://schemas.openxmlformats.org/officeDocument/2006/relationships/image" Target="../media/image340.svg"/><Relationship Id="rId170" Type="http://schemas.openxmlformats.org/officeDocument/2006/relationships/image" Target="../media/image186.svg"/><Relationship Id="rId226" Type="http://schemas.openxmlformats.org/officeDocument/2006/relationships/image" Target="../media/image242.svg"/><Relationship Id="rId268" Type="http://schemas.openxmlformats.org/officeDocument/2006/relationships/image" Target="../media/image284.svg"/><Relationship Id="rId32" Type="http://schemas.openxmlformats.org/officeDocument/2006/relationships/image" Target="../media/image48.svg"/><Relationship Id="rId74" Type="http://schemas.openxmlformats.org/officeDocument/2006/relationships/image" Target="../media/image90.svg"/><Relationship Id="rId128" Type="http://schemas.openxmlformats.org/officeDocument/2006/relationships/image" Target="../media/image144.svg"/><Relationship Id="rId335" Type="http://schemas.openxmlformats.org/officeDocument/2006/relationships/image" Target="../media/image351.png"/><Relationship Id="rId5" Type="http://schemas.openxmlformats.org/officeDocument/2006/relationships/image" Target="../media/image21.png"/><Relationship Id="rId181" Type="http://schemas.openxmlformats.org/officeDocument/2006/relationships/image" Target="../media/image197.png"/><Relationship Id="rId237" Type="http://schemas.openxmlformats.org/officeDocument/2006/relationships/image" Target="../media/image253.png"/><Relationship Id="rId279" Type="http://schemas.openxmlformats.org/officeDocument/2006/relationships/image" Target="../media/image295.png"/><Relationship Id="rId43" Type="http://schemas.openxmlformats.org/officeDocument/2006/relationships/image" Target="../media/image59.png"/><Relationship Id="rId139" Type="http://schemas.openxmlformats.org/officeDocument/2006/relationships/image" Target="../media/image155.png"/><Relationship Id="rId290" Type="http://schemas.openxmlformats.org/officeDocument/2006/relationships/image" Target="../media/image306.svg"/><Relationship Id="rId304" Type="http://schemas.openxmlformats.org/officeDocument/2006/relationships/image" Target="../media/image320.svg"/><Relationship Id="rId346" Type="http://schemas.openxmlformats.org/officeDocument/2006/relationships/image" Target="../media/image362.svg"/><Relationship Id="rId85" Type="http://schemas.openxmlformats.org/officeDocument/2006/relationships/image" Target="../media/image101.png"/><Relationship Id="rId150" Type="http://schemas.openxmlformats.org/officeDocument/2006/relationships/image" Target="../media/image166.svg"/><Relationship Id="rId192" Type="http://schemas.openxmlformats.org/officeDocument/2006/relationships/image" Target="../media/image208.svg"/><Relationship Id="rId206" Type="http://schemas.openxmlformats.org/officeDocument/2006/relationships/image" Target="../media/image222.svg"/><Relationship Id="rId248" Type="http://schemas.openxmlformats.org/officeDocument/2006/relationships/image" Target="../media/image264.svg"/><Relationship Id="rId12" Type="http://schemas.openxmlformats.org/officeDocument/2006/relationships/image" Target="../media/image28.svg"/><Relationship Id="rId108" Type="http://schemas.openxmlformats.org/officeDocument/2006/relationships/image" Target="../media/image124.svg"/><Relationship Id="rId315" Type="http://schemas.openxmlformats.org/officeDocument/2006/relationships/image" Target="../media/image331.png"/><Relationship Id="rId54" Type="http://schemas.openxmlformats.org/officeDocument/2006/relationships/image" Target="../media/image70.svg"/><Relationship Id="rId96" Type="http://schemas.openxmlformats.org/officeDocument/2006/relationships/image" Target="../media/image112.svg"/><Relationship Id="rId161" Type="http://schemas.openxmlformats.org/officeDocument/2006/relationships/image" Target="../media/image177.png"/><Relationship Id="rId217" Type="http://schemas.openxmlformats.org/officeDocument/2006/relationships/image" Target="../media/image233.png"/><Relationship Id="rId259" Type="http://schemas.openxmlformats.org/officeDocument/2006/relationships/image" Target="../media/image275.png"/><Relationship Id="rId23" Type="http://schemas.openxmlformats.org/officeDocument/2006/relationships/image" Target="../media/image39.png"/><Relationship Id="rId119" Type="http://schemas.openxmlformats.org/officeDocument/2006/relationships/image" Target="../media/image135.png"/><Relationship Id="rId270" Type="http://schemas.openxmlformats.org/officeDocument/2006/relationships/image" Target="../media/image286.svg"/><Relationship Id="rId326" Type="http://schemas.openxmlformats.org/officeDocument/2006/relationships/image" Target="../media/image342.svg"/><Relationship Id="rId65" Type="http://schemas.openxmlformats.org/officeDocument/2006/relationships/image" Target="../media/image81.png"/><Relationship Id="rId130" Type="http://schemas.openxmlformats.org/officeDocument/2006/relationships/image" Target="../media/image146.svg"/><Relationship Id="rId172" Type="http://schemas.openxmlformats.org/officeDocument/2006/relationships/image" Target="../media/image188.svg"/><Relationship Id="rId228" Type="http://schemas.openxmlformats.org/officeDocument/2006/relationships/image" Target="../media/image244.svg"/><Relationship Id="rId281" Type="http://schemas.openxmlformats.org/officeDocument/2006/relationships/image" Target="../media/image297.png"/><Relationship Id="rId337" Type="http://schemas.openxmlformats.org/officeDocument/2006/relationships/image" Target="../media/image353.png"/><Relationship Id="rId34" Type="http://schemas.openxmlformats.org/officeDocument/2006/relationships/image" Target="../media/image50.svg"/><Relationship Id="rId76" Type="http://schemas.openxmlformats.org/officeDocument/2006/relationships/image" Target="../media/image92.svg"/><Relationship Id="rId141" Type="http://schemas.openxmlformats.org/officeDocument/2006/relationships/image" Target="../media/image157.png"/><Relationship Id="rId7" Type="http://schemas.openxmlformats.org/officeDocument/2006/relationships/image" Target="../media/image23.png"/><Relationship Id="rId183" Type="http://schemas.openxmlformats.org/officeDocument/2006/relationships/image" Target="../media/image199.png"/><Relationship Id="rId239" Type="http://schemas.openxmlformats.org/officeDocument/2006/relationships/image" Target="../media/image255.png"/><Relationship Id="rId250" Type="http://schemas.openxmlformats.org/officeDocument/2006/relationships/image" Target="../media/image266.svg"/><Relationship Id="rId292" Type="http://schemas.openxmlformats.org/officeDocument/2006/relationships/image" Target="../media/image308.svg"/><Relationship Id="rId306" Type="http://schemas.openxmlformats.org/officeDocument/2006/relationships/image" Target="../media/image322.svg"/><Relationship Id="rId45" Type="http://schemas.openxmlformats.org/officeDocument/2006/relationships/image" Target="../media/image61.png"/><Relationship Id="rId87" Type="http://schemas.openxmlformats.org/officeDocument/2006/relationships/image" Target="../media/image103.png"/><Relationship Id="rId110" Type="http://schemas.openxmlformats.org/officeDocument/2006/relationships/image" Target="../media/image126.svg"/><Relationship Id="rId348" Type="http://schemas.openxmlformats.org/officeDocument/2006/relationships/image" Target="../media/image364.svg"/><Relationship Id="rId152" Type="http://schemas.openxmlformats.org/officeDocument/2006/relationships/image" Target="../media/image168.svg"/><Relationship Id="rId194" Type="http://schemas.openxmlformats.org/officeDocument/2006/relationships/image" Target="../media/image210.svg"/><Relationship Id="rId208" Type="http://schemas.openxmlformats.org/officeDocument/2006/relationships/image" Target="../media/image224.svg"/><Relationship Id="rId261" Type="http://schemas.openxmlformats.org/officeDocument/2006/relationships/image" Target="../media/image277.png"/><Relationship Id="rId14" Type="http://schemas.openxmlformats.org/officeDocument/2006/relationships/image" Target="../media/image30.svg"/><Relationship Id="rId56" Type="http://schemas.openxmlformats.org/officeDocument/2006/relationships/image" Target="../media/image72.svg"/><Relationship Id="rId317" Type="http://schemas.openxmlformats.org/officeDocument/2006/relationships/image" Target="../media/image333.png"/><Relationship Id="rId8" Type="http://schemas.openxmlformats.org/officeDocument/2006/relationships/image" Target="../media/image24.svg"/><Relationship Id="rId98" Type="http://schemas.openxmlformats.org/officeDocument/2006/relationships/image" Target="../media/image114.svg"/><Relationship Id="rId121" Type="http://schemas.openxmlformats.org/officeDocument/2006/relationships/image" Target="../media/image137.png"/><Relationship Id="rId142" Type="http://schemas.openxmlformats.org/officeDocument/2006/relationships/image" Target="../media/image158.svg"/><Relationship Id="rId163" Type="http://schemas.openxmlformats.org/officeDocument/2006/relationships/image" Target="../media/image179.png"/><Relationship Id="rId184" Type="http://schemas.openxmlformats.org/officeDocument/2006/relationships/image" Target="../media/image200.svg"/><Relationship Id="rId219" Type="http://schemas.openxmlformats.org/officeDocument/2006/relationships/image" Target="../media/image235.png"/><Relationship Id="rId230" Type="http://schemas.openxmlformats.org/officeDocument/2006/relationships/image" Target="../media/image246.svg"/><Relationship Id="rId251" Type="http://schemas.openxmlformats.org/officeDocument/2006/relationships/image" Target="../media/image267.png"/><Relationship Id="rId25" Type="http://schemas.openxmlformats.org/officeDocument/2006/relationships/image" Target="../media/image41.png"/><Relationship Id="rId46" Type="http://schemas.openxmlformats.org/officeDocument/2006/relationships/image" Target="../media/image62.svg"/><Relationship Id="rId67" Type="http://schemas.openxmlformats.org/officeDocument/2006/relationships/image" Target="../media/image83.png"/><Relationship Id="rId272" Type="http://schemas.openxmlformats.org/officeDocument/2006/relationships/image" Target="../media/image288.svg"/><Relationship Id="rId293" Type="http://schemas.openxmlformats.org/officeDocument/2006/relationships/image" Target="../media/image309.png"/><Relationship Id="rId307" Type="http://schemas.openxmlformats.org/officeDocument/2006/relationships/image" Target="../media/image323.png"/><Relationship Id="rId328" Type="http://schemas.openxmlformats.org/officeDocument/2006/relationships/image" Target="../media/image344.svg"/><Relationship Id="rId349" Type="http://schemas.openxmlformats.org/officeDocument/2006/relationships/comments" Target="../comments/comment4.xml"/><Relationship Id="rId88" Type="http://schemas.openxmlformats.org/officeDocument/2006/relationships/image" Target="../media/image104.svg"/><Relationship Id="rId111" Type="http://schemas.openxmlformats.org/officeDocument/2006/relationships/image" Target="../media/image127.png"/><Relationship Id="rId132" Type="http://schemas.openxmlformats.org/officeDocument/2006/relationships/image" Target="../media/image148.svg"/><Relationship Id="rId153" Type="http://schemas.openxmlformats.org/officeDocument/2006/relationships/image" Target="../media/image169.png"/><Relationship Id="rId174" Type="http://schemas.openxmlformats.org/officeDocument/2006/relationships/image" Target="../media/image190.svg"/><Relationship Id="rId195" Type="http://schemas.openxmlformats.org/officeDocument/2006/relationships/image" Target="../media/image211.png"/><Relationship Id="rId209" Type="http://schemas.openxmlformats.org/officeDocument/2006/relationships/image" Target="../media/image225.png"/><Relationship Id="rId220" Type="http://schemas.openxmlformats.org/officeDocument/2006/relationships/image" Target="../media/image236.svg"/><Relationship Id="rId241" Type="http://schemas.openxmlformats.org/officeDocument/2006/relationships/image" Target="../media/image257.png"/><Relationship Id="rId15" Type="http://schemas.openxmlformats.org/officeDocument/2006/relationships/image" Target="../media/image31.png"/><Relationship Id="rId36" Type="http://schemas.openxmlformats.org/officeDocument/2006/relationships/image" Target="../media/image52.svg"/><Relationship Id="rId57" Type="http://schemas.openxmlformats.org/officeDocument/2006/relationships/image" Target="../media/image73.png"/><Relationship Id="rId262" Type="http://schemas.openxmlformats.org/officeDocument/2006/relationships/image" Target="../media/image278.svg"/><Relationship Id="rId283" Type="http://schemas.openxmlformats.org/officeDocument/2006/relationships/image" Target="../media/image299.png"/><Relationship Id="rId318" Type="http://schemas.openxmlformats.org/officeDocument/2006/relationships/image" Target="../media/image334.svg"/><Relationship Id="rId339" Type="http://schemas.openxmlformats.org/officeDocument/2006/relationships/image" Target="../media/image355.png"/><Relationship Id="rId78" Type="http://schemas.openxmlformats.org/officeDocument/2006/relationships/image" Target="../media/image94.svg"/><Relationship Id="rId99" Type="http://schemas.openxmlformats.org/officeDocument/2006/relationships/image" Target="../media/image115.png"/><Relationship Id="rId101" Type="http://schemas.openxmlformats.org/officeDocument/2006/relationships/image" Target="../media/image117.png"/><Relationship Id="rId122" Type="http://schemas.openxmlformats.org/officeDocument/2006/relationships/image" Target="../media/image138.svg"/><Relationship Id="rId143" Type="http://schemas.openxmlformats.org/officeDocument/2006/relationships/image" Target="../media/image159.png"/><Relationship Id="rId164" Type="http://schemas.openxmlformats.org/officeDocument/2006/relationships/image" Target="../media/image180.svg"/><Relationship Id="rId185" Type="http://schemas.openxmlformats.org/officeDocument/2006/relationships/image" Target="../media/image201.png"/><Relationship Id="rId9" Type="http://schemas.openxmlformats.org/officeDocument/2006/relationships/image" Target="../media/image25.png"/><Relationship Id="rId210" Type="http://schemas.openxmlformats.org/officeDocument/2006/relationships/image" Target="../media/image226.svg"/><Relationship Id="rId26" Type="http://schemas.openxmlformats.org/officeDocument/2006/relationships/image" Target="../media/image42.svg"/><Relationship Id="rId231" Type="http://schemas.openxmlformats.org/officeDocument/2006/relationships/image" Target="../media/image247.png"/><Relationship Id="rId252" Type="http://schemas.openxmlformats.org/officeDocument/2006/relationships/image" Target="../media/image268.svg"/><Relationship Id="rId273" Type="http://schemas.openxmlformats.org/officeDocument/2006/relationships/image" Target="../media/image289.png"/><Relationship Id="rId294" Type="http://schemas.openxmlformats.org/officeDocument/2006/relationships/image" Target="../media/image310.svg"/><Relationship Id="rId308" Type="http://schemas.openxmlformats.org/officeDocument/2006/relationships/image" Target="../media/image324.svg"/><Relationship Id="rId329" Type="http://schemas.openxmlformats.org/officeDocument/2006/relationships/image" Target="../media/image345.png"/><Relationship Id="rId47" Type="http://schemas.openxmlformats.org/officeDocument/2006/relationships/image" Target="../media/image63.png"/><Relationship Id="rId68" Type="http://schemas.openxmlformats.org/officeDocument/2006/relationships/image" Target="../media/image84.svg"/><Relationship Id="rId89" Type="http://schemas.openxmlformats.org/officeDocument/2006/relationships/image" Target="../media/image105.png"/><Relationship Id="rId112" Type="http://schemas.openxmlformats.org/officeDocument/2006/relationships/image" Target="../media/image128.svg"/><Relationship Id="rId133" Type="http://schemas.openxmlformats.org/officeDocument/2006/relationships/image" Target="../media/image149.png"/><Relationship Id="rId154" Type="http://schemas.openxmlformats.org/officeDocument/2006/relationships/image" Target="../media/image170.svg"/><Relationship Id="rId175" Type="http://schemas.openxmlformats.org/officeDocument/2006/relationships/image" Target="../media/image191.png"/><Relationship Id="rId340" Type="http://schemas.openxmlformats.org/officeDocument/2006/relationships/image" Target="../media/image356.svg"/><Relationship Id="rId196" Type="http://schemas.openxmlformats.org/officeDocument/2006/relationships/image" Target="../media/image212.svg"/><Relationship Id="rId200" Type="http://schemas.openxmlformats.org/officeDocument/2006/relationships/image" Target="../media/image216.svg"/><Relationship Id="rId16" Type="http://schemas.openxmlformats.org/officeDocument/2006/relationships/image" Target="../media/image32.svg"/><Relationship Id="rId221" Type="http://schemas.openxmlformats.org/officeDocument/2006/relationships/image" Target="../media/image237.png"/><Relationship Id="rId242" Type="http://schemas.openxmlformats.org/officeDocument/2006/relationships/image" Target="../media/image258.svg"/><Relationship Id="rId263" Type="http://schemas.openxmlformats.org/officeDocument/2006/relationships/image" Target="../media/image279.png"/><Relationship Id="rId284" Type="http://schemas.openxmlformats.org/officeDocument/2006/relationships/image" Target="../media/image300.svg"/><Relationship Id="rId319" Type="http://schemas.openxmlformats.org/officeDocument/2006/relationships/image" Target="../media/image335.png"/><Relationship Id="rId37" Type="http://schemas.openxmlformats.org/officeDocument/2006/relationships/image" Target="../media/image53.png"/><Relationship Id="rId58" Type="http://schemas.openxmlformats.org/officeDocument/2006/relationships/image" Target="../media/image74.svg"/><Relationship Id="rId79" Type="http://schemas.openxmlformats.org/officeDocument/2006/relationships/image" Target="../media/image95.png"/><Relationship Id="rId102" Type="http://schemas.openxmlformats.org/officeDocument/2006/relationships/image" Target="../media/image118.svg"/><Relationship Id="rId123" Type="http://schemas.openxmlformats.org/officeDocument/2006/relationships/image" Target="../media/image139.png"/><Relationship Id="rId144" Type="http://schemas.openxmlformats.org/officeDocument/2006/relationships/image" Target="../media/image160.svg"/><Relationship Id="rId330" Type="http://schemas.openxmlformats.org/officeDocument/2006/relationships/image" Target="../media/image346.svg"/><Relationship Id="rId90" Type="http://schemas.openxmlformats.org/officeDocument/2006/relationships/image" Target="../media/image106.svg"/><Relationship Id="rId165" Type="http://schemas.openxmlformats.org/officeDocument/2006/relationships/image" Target="../media/image181.png"/><Relationship Id="rId186" Type="http://schemas.openxmlformats.org/officeDocument/2006/relationships/image" Target="../media/image202.svg"/><Relationship Id="rId211" Type="http://schemas.openxmlformats.org/officeDocument/2006/relationships/image" Target="../media/image227.png"/><Relationship Id="rId232" Type="http://schemas.openxmlformats.org/officeDocument/2006/relationships/image" Target="../media/image248.svg"/><Relationship Id="rId253" Type="http://schemas.openxmlformats.org/officeDocument/2006/relationships/image" Target="../media/image269.png"/><Relationship Id="rId274" Type="http://schemas.openxmlformats.org/officeDocument/2006/relationships/image" Target="../media/image290.svg"/><Relationship Id="rId295" Type="http://schemas.openxmlformats.org/officeDocument/2006/relationships/image" Target="../media/image311.png"/><Relationship Id="rId309" Type="http://schemas.openxmlformats.org/officeDocument/2006/relationships/image" Target="../media/image325.png"/><Relationship Id="rId27" Type="http://schemas.openxmlformats.org/officeDocument/2006/relationships/image" Target="../media/image43.png"/><Relationship Id="rId48" Type="http://schemas.openxmlformats.org/officeDocument/2006/relationships/image" Target="../media/image64.svg"/><Relationship Id="rId69" Type="http://schemas.openxmlformats.org/officeDocument/2006/relationships/image" Target="../media/image85.png"/><Relationship Id="rId113" Type="http://schemas.openxmlformats.org/officeDocument/2006/relationships/image" Target="../media/image129.png"/><Relationship Id="rId134" Type="http://schemas.openxmlformats.org/officeDocument/2006/relationships/image" Target="../media/image150.svg"/><Relationship Id="rId320" Type="http://schemas.openxmlformats.org/officeDocument/2006/relationships/image" Target="../media/image336.svg"/><Relationship Id="rId80" Type="http://schemas.openxmlformats.org/officeDocument/2006/relationships/image" Target="../media/image96.svg"/><Relationship Id="rId155" Type="http://schemas.openxmlformats.org/officeDocument/2006/relationships/image" Target="../media/image171.png"/><Relationship Id="rId176" Type="http://schemas.openxmlformats.org/officeDocument/2006/relationships/image" Target="../media/image192.svg"/><Relationship Id="rId197" Type="http://schemas.openxmlformats.org/officeDocument/2006/relationships/image" Target="../media/image213.png"/><Relationship Id="rId341" Type="http://schemas.openxmlformats.org/officeDocument/2006/relationships/image" Target="../media/image357.png"/><Relationship Id="rId201" Type="http://schemas.openxmlformats.org/officeDocument/2006/relationships/image" Target="../media/image217.png"/><Relationship Id="rId222" Type="http://schemas.openxmlformats.org/officeDocument/2006/relationships/image" Target="../media/image238.svg"/><Relationship Id="rId243" Type="http://schemas.openxmlformats.org/officeDocument/2006/relationships/image" Target="../media/image259.png"/><Relationship Id="rId264" Type="http://schemas.openxmlformats.org/officeDocument/2006/relationships/image" Target="../media/image280.svg"/><Relationship Id="rId285" Type="http://schemas.openxmlformats.org/officeDocument/2006/relationships/image" Target="../media/image301.png"/><Relationship Id="rId17" Type="http://schemas.openxmlformats.org/officeDocument/2006/relationships/image" Target="../media/image33.png"/><Relationship Id="rId38" Type="http://schemas.openxmlformats.org/officeDocument/2006/relationships/image" Target="../media/image54.svg"/><Relationship Id="rId59" Type="http://schemas.openxmlformats.org/officeDocument/2006/relationships/image" Target="../media/image75.png"/><Relationship Id="rId103" Type="http://schemas.openxmlformats.org/officeDocument/2006/relationships/image" Target="../media/image119.png"/><Relationship Id="rId124" Type="http://schemas.openxmlformats.org/officeDocument/2006/relationships/image" Target="../media/image140.svg"/><Relationship Id="rId310" Type="http://schemas.openxmlformats.org/officeDocument/2006/relationships/image" Target="../media/image326.svg"/><Relationship Id="rId70" Type="http://schemas.openxmlformats.org/officeDocument/2006/relationships/image" Target="../media/image86.svg"/><Relationship Id="rId91" Type="http://schemas.openxmlformats.org/officeDocument/2006/relationships/image" Target="../media/image107.png"/><Relationship Id="rId145" Type="http://schemas.openxmlformats.org/officeDocument/2006/relationships/image" Target="../media/image161.png"/><Relationship Id="rId166" Type="http://schemas.openxmlformats.org/officeDocument/2006/relationships/image" Target="../media/image182.svg"/><Relationship Id="rId187" Type="http://schemas.openxmlformats.org/officeDocument/2006/relationships/image" Target="../media/image203.png"/><Relationship Id="rId331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28.svg"/><Relationship Id="rId233" Type="http://schemas.openxmlformats.org/officeDocument/2006/relationships/image" Target="../media/image249.png"/><Relationship Id="rId254" Type="http://schemas.openxmlformats.org/officeDocument/2006/relationships/image" Target="../media/image270.svg"/><Relationship Id="rId28" Type="http://schemas.openxmlformats.org/officeDocument/2006/relationships/image" Target="../media/image44.svg"/><Relationship Id="rId49" Type="http://schemas.openxmlformats.org/officeDocument/2006/relationships/image" Target="../media/image65.png"/><Relationship Id="rId114" Type="http://schemas.openxmlformats.org/officeDocument/2006/relationships/image" Target="../media/image130.svg"/><Relationship Id="rId275" Type="http://schemas.openxmlformats.org/officeDocument/2006/relationships/image" Target="../media/image291.png"/><Relationship Id="rId296" Type="http://schemas.openxmlformats.org/officeDocument/2006/relationships/image" Target="../media/image312.svg"/><Relationship Id="rId300" Type="http://schemas.openxmlformats.org/officeDocument/2006/relationships/image" Target="../media/image316.svg"/><Relationship Id="rId60" Type="http://schemas.openxmlformats.org/officeDocument/2006/relationships/image" Target="../media/image76.svg"/><Relationship Id="rId81" Type="http://schemas.openxmlformats.org/officeDocument/2006/relationships/image" Target="../media/image97.png"/><Relationship Id="rId135" Type="http://schemas.openxmlformats.org/officeDocument/2006/relationships/image" Target="../media/image151.png"/><Relationship Id="rId156" Type="http://schemas.openxmlformats.org/officeDocument/2006/relationships/image" Target="../media/image172.svg"/><Relationship Id="rId177" Type="http://schemas.openxmlformats.org/officeDocument/2006/relationships/image" Target="../media/image193.png"/><Relationship Id="rId198" Type="http://schemas.openxmlformats.org/officeDocument/2006/relationships/image" Target="../media/image214.svg"/><Relationship Id="rId321" Type="http://schemas.openxmlformats.org/officeDocument/2006/relationships/image" Target="../media/image337.png"/><Relationship Id="rId342" Type="http://schemas.openxmlformats.org/officeDocument/2006/relationships/image" Target="../media/image358.svg"/><Relationship Id="rId202" Type="http://schemas.openxmlformats.org/officeDocument/2006/relationships/image" Target="../media/image218.svg"/><Relationship Id="rId223" Type="http://schemas.openxmlformats.org/officeDocument/2006/relationships/image" Target="../media/image239.png"/><Relationship Id="rId244" Type="http://schemas.openxmlformats.org/officeDocument/2006/relationships/image" Target="../media/image260.svg"/><Relationship Id="rId18" Type="http://schemas.openxmlformats.org/officeDocument/2006/relationships/image" Target="../media/image34.svg"/><Relationship Id="rId39" Type="http://schemas.openxmlformats.org/officeDocument/2006/relationships/image" Target="../media/image55.png"/><Relationship Id="rId265" Type="http://schemas.openxmlformats.org/officeDocument/2006/relationships/image" Target="../media/image281.png"/><Relationship Id="rId286" Type="http://schemas.openxmlformats.org/officeDocument/2006/relationships/image" Target="../media/image302.svg"/><Relationship Id="rId50" Type="http://schemas.openxmlformats.org/officeDocument/2006/relationships/image" Target="../media/image66.svg"/><Relationship Id="rId104" Type="http://schemas.openxmlformats.org/officeDocument/2006/relationships/image" Target="../media/image120.svg"/><Relationship Id="rId125" Type="http://schemas.openxmlformats.org/officeDocument/2006/relationships/image" Target="../media/image141.png"/><Relationship Id="rId146" Type="http://schemas.openxmlformats.org/officeDocument/2006/relationships/image" Target="../media/image162.svg"/><Relationship Id="rId167" Type="http://schemas.openxmlformats.org/officeDocument/2006/relationships/image" Target="../media/image183.png"/><Relationship Id="rId188" Type="http://schemas.openxmlformats.org/officeDocument/2006/relationships/image" Target="../media/image204.svg"/><Relationship Id="rId311" Type="http://schemas.openxmlformats.org/officeDocument/2006/relationships/image" Target="../media/image327.png"/><Relationship Id="rId332" Type="http://schemas.openxmlformats.org/officeDocument/2006/relationships/image" Target="../media/image348.svg"/><Relationship Id="rId71" Type="http://schemas.openxmlformats.org/officeDocument/2006/relationships/image" Target="../media/image87.png"/><Relationship Id="rId92" Type="http://schemas.openxmlformats.org/officeDocument/2006/relationships/image" Target="../media/image108.svg"/><Relationship Id="rId213" Type="http://schemas.openxmlformats.org/officeDocument/2006/relationships/image" Target="../media/image229.png"/><Relationship Id="rId234" Type="http://schemas.openxmlformats.org/officeDocument/2006/relationships/image" Target="../media/image250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45.png"/><Relationship Id="rId255" Type="http://schemas.openxmlformats.org/officeDocument/2006/relationships/image" Target="../media/image271.png"/><Relationship Id="rId276" Type="http://schemas.openxmlformats.org/officeDocument/2006/relationships/image" Target="../media/image292.svg"/><Relationship Id="rId297" Type="http://schemas.openxmlformats.org/officeDocument/2006/relationships/image" Target="../media/image313.png"/><Relationship Id="rId40" Type="http://schemas.openxmlformats.org/officeDocument/2006/relationships/image" Target="../media/image56.svg"/><Relationship Id="rId115" Type="http://schemas.openxmlformats.org/officeDocument/2006/relationships/image" Target="../media/image131.png"/><Relationship Id="rId136" Type="http://schemas.openxmlformats.org/officeDocument/2006/relationships/image" Target="../media/image152.svg"/><Relationship Id="rId157" Type="http://schemas.openxmlformats.org/officeDocument/2006/relationships/image" Target="../media/image173.png"/><Relationship Id="rId178" Type="http://schemas.openxmlformats.org/officeDocument/2006/relationships/image" Target="../media/image194.svg"/><Relationship Id="rId301" Type="http://schemas.openxmlformats.org/officeDocument/2006/relationships/image" Target="../media/image317.png"/><Relationship Id="rId322" Type="http://schemas.openxmlformats.org/officeDocument/2006/relationships/image" Target="../media/image338.svg"/><Relationship Id="rId343" Type="http://schemas.openxmlformats.org/officeDocument/2006/relationships/image" Target="../media/image359.png"/><Relationship Id="rId61" Type="http://schemas.openxmlformats.org/officeDocument/2006/relationships/image" Target="../media/image77.png"/><Relationship Id="rId82" Type="http://schemas.openxmlformats.org/officeDocument/2006/relationships/image" Target="../media/image98.svg"/><Relationship Id="rId199" Type="http://schemas.openxmlformats.org/officeDocument/2006/relationships/image" Target="../media/image215.png"/><Relationship Id="rId203" Type="http://schemas.openxmlformats.org/officeDocument/2006/relationships/image" Target="../media/image219.png"/><Relationship Id="rId19" Type="http://schemas.openxmlformats.org/officeDocument/2006/relationships/image" Target="../media/image35.png"/><Relationship Id="rId224" Type="http://schemas.openxmlformats.org/officeDocument/2006/relationships/image" Target="../media/image240.svg"/><Relationship Id="rId245" Type="http://schemas.openxmlformats.org/officeDocument/2006/relationships/image" Target="../media/image261.png"/><Relationship Id="rId266" Type="http://schemas.openxmlformats.org/officeDocument/2006/relationships/image" Target="../media/image282.svg"/><Relationship Id="rId287" Type="http://schemas.openxmlformats.org/officeDocument/2006/relationships/image" Target="../media/image303.png"/><Relationship Id="rId30" Type="http://schemas.openxmlformats.org/officeDocument/2006/relationships/image" Target="../media/image46.svg"/><Relationship Id="rId105" Type="http://schemas.openxmlformats.org/officeDocument/2006/relationships/image" Target="../media/image121.png"/><Relationship Id="rId126" Type="http://schemas.openxmlformats.org/officeDocument/2006/relationships/image" Target="../media/image142.svg"/><Relationship Id="rId147" Type="http://schemas.openxmlformats.org/officeDocument/2006/relationships/image" Target="../media/image163.png"/><Relationship Id="rId168" Type="http://schemas.openxmlformats.org/officeDocument/2006/relationships/image" Target="../media/image184.svg"/><Relationship Id="rId312" Type="http://schemas.openxmlformats.org/officeDocument/2006/relationships/image" Target="../media/image328.svg"/><Relationship Id="rId333" Type="http://schemas.openxmlformats.org/officeDocument/2006/relationships/image" Target="../media/image349.png"/><Relationship Id="rId51" Type="http://schemas.openxmlformats.org/officeDocument/2006/relationships/image" Target="../media/image67.png"/><Relationship Id="rId72" Type="http://schemas.openxmlformats.org/officeDocument/2006/relationships/image" Target="../media/image88.svg"/><Relationship Id="rId93" Type="http://schemas.openxmlformats.org/officeDocument/2006/relationships/image" Target="../media/image109.png"/><Relationship Id="rId189" Type="http://schemas.openxmlformats.org/officeDocument/2006/relationships/image" Target="../media/image205.png"/><Relationship Id="rId3" Type="http://schemas.openxmlformats.org/officeDocument/2006/relationships/image" Target="../media/image19.png"/><Relationship Id="rId214" Type="http://schemas.openxmlformats.org/officeDocument/2006/relationships/image" Target="../media/image230.svg"/><Relationship Id="rId235" Type="http://schemas.openxmlformats.org/officeDocument/2006/relationships/image" Target="../media/image251.png"/><Relationship Id="rId256" Type="http://schemas.openxmlformats.org/officeDocument/2006/relationships/image" Target="../media/image272.svg"/><Relationship Id="rId277" Type="http://schemas.openxmlformats.org/officeDocument/2006/relationships/image" Target="../media/image293.png"/><Relationship Id="rId298" Type="http://schemas.openxmlformats.org/officeDocument/2006/relationships/image" Target="../media/image314.svg"/><Relationship Id="rId116" Type="http://schemas.openxmlformats.org/officeDocument/2006/relationships/image" Target="../media/image132.svg"/><Relationship Id="rId137" Type="http://schemas.openxmlformats.org/officeDocument/2006/relationships/image" Target="../media/image153.png"/><Relationship Id="rId158" Type="http://schemas.openxmlformats.org/officeDocument/2006/relationships/image" Target="../media/image174.svg"/><Relationship Id="rId302" Type="http://schemas.openxmlformats.org/officeDocument/2006/relationships/image" Target="../media/image318.svg"/><Relationship Id="rId323" Type="http://schemas.openxmlformats.org/officeDocument/2006/relationships/image" Target="../media/image339.png"/><Relationship Id="rId344" Type="http://schemas.openxmlformats.org/officeDocument/2006/relationships/image" Target="../media/image360.svg"/><Relationship Id="rId20" Type="http://schemas.openxmlformats.org/officeDocument/2006/relationships/image" Target="../media/image36.svg"/><Relationship Id="rId41" Type="http://schemas.openxmlformats.org/officeDocument/2006/relationships/image" Target="../media/image57.png"/><Relationship Id="rId62" Type="http://schemas.openxmlformats.org/officeDocument/2006/relationships/image" Target="../media/image78.svg"/><Relationship Id="rId83" Type="http://schemas.openxmlformats.org/officeDocument/2006/relationships/image" Target="../media/image99.png"/><Relationship Id="rId179" Type="http://schemas.openxmlformats.org/officeDocument/2006/relationships/image" Target="../media/image195.png"/><Relationship Id="rId190" Type="http://schemas.openxmlformats.org/officeDocument/2006/relationships/image" Target="../media/image206.svg"/><Relationship Id="rId204" Type="http://schemas.openxmlformats.org/officeDocument/2006/relationships/image" Target="../media/image220.svg"/><Relationship Id="rId225" Type="http://schemas.openxmlformats.org/officeDocument/2006/relationships/image" Target="../media/image241.png"/><Relationship Id="rId246" Type="http://schemas.openxmlformats.org/officeDocument/2006/relationships/image" Target="../media/image262.svg"/><Relationship Id="rId267" Type="http://schemas.openxmlformats.org/officeDocument/2006/relationships/image" Target="../media/image283.png"/><Relationship Id="rId288" Type="http://schemas.openxmlformats.org/officeDocument/2006/relationships/image" Target="../media/image304.svg"/><Relationship Id="rId106" Type="http://schemas.openxmlformats.org/officeDocument/2006/relationships/image" Target="../media/image122.svg"/><Relationship Id="rId127" Type="http://schemas.openxmlformats.org/officeDocument/2006/relationships/image" Target="../media/image143.png"/><Relationship Id="rId313" Type="http://schemas.openxmlformats.org/officeDocument/2006/relationships/image" Target="../media/image329.png"/><Relationship Id="rId10" Type="http://schemas.openxmlformats.org/officeDocument/2006/relationships/image" Target="../media/image26.svg"/><Relationship Id="rId31" Type="http://schemas.openxmlformats.org/officeDocument/2006/relationships/image" Target="../media/image47.png"/><Relationship Id="rId52" Type="http://schemas.openxmlformats.org/officeDocument/2006/relationships/image" Target="../media/image68.svg"/><Relationship Id="rId73" Type="http://schemas.openxmlformats.org/officeDocument/2006/relationships/image" Target="../media/image89.png"/><Relationship Id="rId94" Type="http://schemas.openxmlformats.org/officeDocument/2006/relationships/image" Target="../media/image110.svg"/><Relationship Id="rId148" Type="http://schemas.openxmlformats.org/officeDocument/2006/relationships/image" Target="../media/image164.svg"/><Relationship Id="rId169" Type="http://schemas.openxmlformats.org/officeDocument/2006/relationships/image" Target="../media/image185.png"/><Relationship Id="rId334" Type="http://schemas.openxmlformats.org/officeDocument/2006/relationships/image" Target="../media/image350.svg"/><Relationship Id="rId4" Type="http://schemas.openxmlformats.org/officeDocument/2006/relationships/image" Target="../media/image20.svg"/><Relationship Id="rId180" Type="http://schemas.openxmlformats.org/officeDocument/2006/relationships/image" Target="../media/image196.svg"/><Relationship Id="rId215" Type="http://schemas.openxmlformats.org/officeDocument/2006/relationships/image" Target="../media/image231.png"/><Relationship Id="rId236" Type="http://schemas.openxmlformats.org/officeDocument/2006/relationships/image" Target="../media/image252.svg"/><Relationship Id="rId257" Type="http://schemas.openxmlformats.org/officeDocument/2006/relationships/image" Target="../media/image273.png"/><Relationship Id="rId278" Type="http://schemas.openxmlformats.org/officeDocument/2006/relationships/image" Target="../media/image294.svg"/><Relationship Id="rId303" Type="http://schemas.openxmlformats.org/officeDocument/2006/relationships/image" Target="../media/image319.png"/><Relationship Id="rId42" Type="http://schemas.openxmlformats.org/officeDocument/2006/relationships/image" Target="../media/image58.svg"/><Relationship Id="rId84" Type="http://schemas.openxmlformats.org/officeDocument/2006/relationships/image" Target="../media/image100.svg"/><Relationship Id="rId138" Type="http://schemas.openxmlformats.org/officeDocument/2006/relationships/image" Target="../media/image154.svg"/><Relationship Id="rId345" Type="http://schemas.openxmlformats.org/officeDocument/2006/relationships/image" Target="../media/image361.png"/><Relationship Id="rId191" Type="http://schemas.openxmlformats.org/officeDocument/2006/relationships/image" Target="../media/image207.png"/><Relationship Id="rId205" Type="http://schemas.openxmlformats.org/officeDocument/2006/relationships/image" Target="../media/image221.png"/><Relationship Id="rId247" Type="http://schemas.openxmlformats.org/officeDocument/2006/relationships/image" Target="../media/image263.png"/><Relationship Id="rId107" Type="http://schemas.openxmlformats.org/officeDocument/2006/relationships/image" Target="../media/image123.png"/><Relationship Id="rId289" Type="http://schemas.openxmlformats.org/officeDocument/2006/relationships/image" Target="../media/image305.png"/><Relationship Id="rId11" Type="http://schemas.openxmlformats.org/officeDocument/2006/relationships/image" Target="../media/image27.png"/><Relationship Id="rId53" Type="http://schemas.openxmlformats.org/officeDocument/2006/relationships/image" Target="../media/image69.png"/><Relationship Id="rId149" Type="http://schemas.openxmlformats.org/officeDocument/2006/relationships/image" Target="../media/image165.png"/><Relationship Id="rId314" Type="http://schemas.openxmlformats.org/officeDocument/2006/relationships/image" Target="../media/image330.svg"/><Relationship Id="rId95" Type="http://schemas.openxmlformats.org/officeDocument/2006/relationships/image" Target="../media/image111.png"/><Relationship Id="rId160" Type="http://schemas.openxmlformats.org/officeDocument/2006/relationships/image" Target="../media/image176.svg"/><Relationship Id="rId216" Type="http://schemas.openxmlformats.org/officeDocument/2006/relationships/image" Target="../media/image232.svg"/><Relationship Id="rId258" Type="http://schemas.openxmlformats.org/officeDocument/2006/relationships/image" Target="../media/image274.svg"/><Relationship Id="rId22" Type="http://schemas.openxmlformats.org/officeDocument/2006/relationships/image" Target="../media/image38.svg"/><Relationship Id="rId64" Type="http://schemas.openxmlformats.org/officeDocument/2006/relationships/image" Target="../media/image80.svg"/><Relationship Id="rId118" Type="http://schemas.openxmlformats.org/officeDocument/2006/relationships/image" Target="../media/image134.svg"/><Relationship Id="rId325" Type="http://schemas.openxmlformats.org/officeDocument/2006/relationships/image" Target="../media/image341.png"/><Relationship Id="rId171" Type="http://schemas.openxmlformats.org/officeDocument/2006/relationships/image" Target="../media/image187.png"/><Relationship Id="rId227" Type="http://schemas.openxmlformats.org/officeDocument/2006/relationships/image" Target="../media/image243.png"/><Relationship Id="rId269" Type="http://schemas.openxmlformats.org/officeDocument/2006/relationships/image" Target="../media/image285.png"/><Relationship Id="rId33" Type="http://schemas.openxmlformats.org/officeDocument/2006/relationships/image" Target="../media/image49.png"/><Relationship Id="rId129" Type="http://schemas.openxmlformats.org/officeDocument/2006/relationships/image" Target="../media/image145.png"/><Relationship Id="rId280" Type="http://schemas.openxmlformats.org/officeDocument/2006/relationships/image" Target="../media/image296.svg"/><Relationship Id="rId336" Type="http://schemas.openxmlformats.org/officeDocument/2006/relationships/image" Target="../media/image352.svg"/><Relationship Id="rId75" Type="http://schemas.openxmlformats.org/officeDocument/2006/relationships/image" Target="../media/image91.png"/><Relationship Id="rId140" Type="http://schemas.openxmlformats.org/officeDocument/2006/relationships/image" Target="../media/image156.svg"/><Relationship Id="rId182" Type="http://schemas.openxmlformats.org/officeDocument/2006/relationships/image" Target="../media/image198.svg"/><Relationship Id="rId6" Type="http://schemas.openxmlformats.org/officeDocument/2006/relationships/image" Target="../media/image22.svg"/><Relationship Id="rId238" Type="http://schemas.openxmlformats.org/officeDocument/2006/relationships/image" Target="../media/image254.svg"/><Relationship Id="rId291" Type="http://schemas.openxmlformats.org/officeDocument/2006/relationships/image" Target="../media/image307.png"/><Relationship Id="rId305" Type="http://schemas.openxmlformats.org/officeDocument/2006/relationships/image" Target="../media/image321.png"/><Relationship Id="rId347" Type="http://schemas.openxmlformats.org/officeDocument/2006/relationships/image" Target="../media/image363.png"/><Relationship Id="rId44" Type="http://schemas.openxmlformats.org/officeDocument/2006/relationships/image" Target="../media/image60.svg"/><Relationship Id="rId86" Type="http://schemas.openxmlformats.org/officeDocument/2006/relationships/image" Target="../media/image102.svg"/><Relationship Id="rId151" Type="http://schemas.openxmlformats.org/officeDocument/2006/relationships/image" Target="../media/image167.png"/><Relationship Id="rId193" Type="http://schemas.openxmlformats.org/officeDocument/2006/relationships/image" Target="../media/image209.png"/><Relationship Id="rId207" Type="http://schemas.openxmlformats.org/officeDocument/2006/relationships/image" Target="../media/image223.png"/><Relationship Id="rId249" Type="http://schemas.openxmlformats.org/officeDocument/2006/relationships/image" Target="../media/image265.png"/><Relationship Id="rId13" Type="http://schemas.openxmlformats.org/officeDocument/2006/relationships/image" Target="../media/image29.png"/><Relationship Id="rId109" Type="http://schemas.openxmlformats.org/officeDocument/2006/relationships/image" Target="../media/image125.png"/><Relationship Id="rId260" Type="http://schemas.openxmlformats.org/officeDocument/2006/relationships/image" Target="../media/image276.svg"/><Relationship Id="rId316" Type="http://schemas.openxmlformats.org/officeDocument/2006/relationships/image" Target="../media/image332.svg"/><Relationship Id="rId55" Type="http://schemas.openxmlformats.org/officeDocument/2006/relationships/image" Target="../media/image71.png"/><Relationship Id="rId97" Type="http://schemas.openxmlformats.org/officeDocument/2006/relationships/image" Target="../media/image113.png"/><Relationship Id="rId120" Type="http://schemas.openxmlformats.org/officeDocument/2006/relationships/image" Target="../media/image136.svg"/><Relationship Id="rId162" Type="http://schemas.openxmlformats.org/officeDocument/2006/relationships/image" Target="../media/image178.svg"/><Relationship Id="rId218" Type="http://schemas.openxmlformats.org/officeDocument/2006/relationships/image" Target="../media/image234.svg"/><Relationship Id="rId271" Type="http://schemas.openxmlformats.org/officeDocument/2006/relationships/image" Target="../media/image287.png"/><Relationship Id="rId24" Type="http://schemas.openxmlformats.org/officeDocument/2006/relationships/image" Target="../media/image40.svg"/><Relationship Id="rId66" Type="http://schemas.openxmlformats.org/officeDocument/2006/relationships/image" Target="../media/image82.svg"/><Relationship Id="rId131" Type="http://schemas.openxmlformats.org/officeDocument/2006/relationships/image" Target="../media/image147.png"/><Relationship Id="rId327" Type="http://schemas.openxmlformats.org/officeDocument/2006/relationships/image" Target="../media/image343.png"/><Relationship Id="rId173" Type="http://schemas.openxmlformats.org/officeDocument/2006/relationships/image" Target="../media/image189.png"/><Relationship Id="rId229" Type="http://schemas.openxmlformats.org/officeDocument/2006/relationships/image" Target="../media/image245.png"/><Relationship Id="rId240" Type="http://schemas.openxmlformats.org/officeDocument/2006/relationships/image" Target="../media/image256.svg"/><Relationship Id="rId35" Type="http://schemas.openxmlformats.org/officeDocument/2006/relationships/image" Target="../media/image51.png"/><Relationship Id="rId77" Type="http://schemas.openxmlformats.org/officeDocument/2006/relationships/image" Target="../media/image93.png"/><Relationship Id="rId100" Type="http://schemas.openxmlformats.org/officeDocument/2006/relationships/image" Target="../media/image116.svg"/><Relationship Id="rId282" Type="http://schemas.openxmlformats.org/officeDocument/2006/relationships/image" Target="../media/image298.svg"/><Relationship Id="rId338" Type="http://schemas.openxmlformats.org/officeDocument/2006/relationships/image" Target="../media/image35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svg"/><Relationship Id="rId13" Type="http://schemas.openxmlformats.org/officeDocument/2006/relationships/comments" Target="../comments/comment5.xml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sv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svg"/><Relationship Id="rId4" Type="http://schemas.openxmlformats.org/officeDocument/2006/relationships/image" Target="../media/image366.svg"/><Relationship Id="rId9" Type="http://schemas.openxmlformats.org/officeDocument/2006/relationships/image" Target="../media/image3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3584" y="3657600"/>
            <a:ext cx="19827178" cy="303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0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Функциональная модель автоматизированной информационной системы управления ассортиментом, закупками и продажами компании Sun bag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10453407" y="12509500"/>
            <a:ext cx="3492937" cy="711200"/>
          </a:xfrm>
          <a:prstGeom prst="roundRect">
            <a:avLst>
              <a:gd name="adj" fmla="val 106714"/>
            </a:avLst>
          </a:prstGeom>
          <a:solidFill>
            <a:srgbClr val="202020">
              <a:alpha val="10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1566912" y="12623800"/>
            <a:ext cx="1278626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2025 г.</a:t>
            </a:r>
            <a:endParaRPr lang="en-US" sz="3200" dirty="0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49" y="0"/>
            <a:ext cx="4013702" cy="15875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013" y="7467600"/>
            <a:ext cx="2819752" cy="6858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2013" y="9893300"/>
            <a:ext cx="4280435" cy="711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9552" y="7467600"/>
            <a:ext cx="9060466" cy="232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Команда: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Смирнов Фёдор Евгеньевич К3240, 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Коновалова Кира Романовна К3239</a:t>
            </a:r>
            <a:endParaRPr lang="en-US" sz="4600" dirty="0"/>
          </a:p>
        </p:txBody>
      </p:sp>
      <p:sp>
        <p:nvSpPr>
          <p:cNvPr id="9" name="Text 4"/>
          <p:cNvSpPr/>
          <p:nvPr/>
        </p:nvSpPr>
        <p:spPr>
          <a:xfrm>
            <a:off x="2019552" y="9893300"/>
            <a:ext cx="12083444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Преподаватель: Говорова Марина Михайловна </a:t>
            </a:r>
            <a:endParaRPr lang="en-US" sz="4600" dirty="0"/>
          </a:p>
        </p:txBody>
      </p:sp>
      <p:sp>
        <p:nvSpPr>
          <p:cNvPr id="10" name="Shape 5"/>
          <p:cNvSpPr/>
          <p:nvPr/>
        </p:nvSpPr>
        <p:spPr>
          <a:xfrm>
            <a:off x="7074784" y="2374900"/>
            <a:ext cx="10224778" cy="1168400"/>
          </a:xfrm>
          <a:prstGeom prst="rect">
            <a:avLst/>
          </a:prstGeom>
          <a:noFill/>
          <a:ln/>
        </p:spPr>
      </p:sp>
      <p:sp>
        <p:nvSpPr>
          <p:cNvPr id="11" name="Text 6"/>
          <p:cNvSpPr/>
          <p:nvPr/>
        </p:nvSpPr>
        <p:spPr>
          <a:xfrm>
            <a:off x="7201800" y="2501900"/>
            <a:ext cx="10224778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Лабораторная </a:t>
            </a:r>
            <a:r>
              <a:rPr lang="en-US" sz="6000" dirty="0" err="1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работа</a:t>
            </a:r>
            <a:r>
              <a:rPr lang="en-US" sz="6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 1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583423" y="12065000"/>
            <a:ext cx="1486086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710438" y="12192000"/>
            <a:ext cx="1655440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E5DECA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10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2260883" y="355600"/>
            <a:ext cx="19852581" cy="17780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2387898" y="482600"/>
            <a:ext cx="2002193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00000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Контекстная диаграмма (А-0)</a:t>
            </a:r>
            <a:endParaRPr lang="en-US" sz="10000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3" y="1955800"/>
            <a:ext cx="16067508" cy="110871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4" y="12522200"/>
            <a:ext cx="2654632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951769" y="12065000"/>
            <a:ext cx="1206651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3078784" y="12192000"/>
            <a:ext cx="1376005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D9D9D9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11</a:t>
            </a:r>
            <a:endParaRPr lang="en-US" sz="100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39905" cy="72644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020552" y="469900"/>
            <a:ext cx="12333241" cy="1778000"/>
          </a:xfrm>
          <a:prstGeom prst="rect">
            <a:avLst/>
          </a:prstGeom>
          <a:noFill/>
          <a:ln/>
        </p:spPr>
      </p:sp>
      <p:sp>
        <p:nvSpPr>
          <p:cNvPr id="6" name="Text 3"/>
          <p:cNvSpPr/>
          <p:nvPr/>
        </p:nvSpPr>
        <p:spPr>
          <a:xfrm>
            <a:off x="6147568" y="596900"/>
            <a:ext cx="1250259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Матрица событий</a:t>
            </a:r>
            <a:endParaRPr lang="en-US" sz="100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086" y="533400"/>
            <a:ext cx="2654632" cy="104140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44" y="2159000"/>
            <a:ext cx="20487661" cy="1079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697737" y="12065000"/>
            <a:ext cx="1447981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824753" y="12192000"/>
            <a:ext cx="1617335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E5DECA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12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2692737" y="76200"/>
            <a:ext cx="19001575" cy="14732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2819752" y="203200"/>
            <a:ext cx="19086252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00000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Детализированная диаграмма (А0)</a:t>
            </a:r>
            <a:endParaRPr lang="en-US" sz="8000" dirty="0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35" y="1549400"/>
            <a:ext cx="17426578" cy="12026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60683" y="889000"/>
            <a:ext cx="13705013" cy="26924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587698" y="1016000"/>
            <a:ext cx="13789690" cy="277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Детализированная диаграмма (А0)</a:t>
            </a:r>
            <a:endParaRPr lang="en-US" sz="8000" dirty="0"/>
          </a:p>
        </p:txBody>
      </p:sp>
      <p:sp>
        <p:nvSpPr>
          <p:cNvPr id="4" name="Text 2"/>
          <p:cNvSpPr/>
          <p:nvPr/>
        </p:nvSpPr>
        <p:spPr>
          <a:xfrm>
            <a:off x="1663908" y="3975100"/>
            <a:ext cx="554212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Основные процессы:</a:t>
            </a:r>
            <a:endParaRPr lang="en-US" sz="4600" dirty="0"/>
          </a:p>
        </p:txBody>
      </p:sp>
      <p:sp>
        <p:nvSpPr>
          <p:cNvPr id="5" name="Text 3"/>
          <p:cNvSpPr/>
          <p:nvPr/>
        </p:nvSpPr>
        <p:spPr>
          <a:xfrm>
            <a:off x="3734267" y="5359400"/>
            <a:ext cx="12731225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Планирование ассортимента и ценообразования</a:t>
            </a:r>
            <a:endParaRPr lang="en-US" sz="4600" dirty="0"/>
          </a:p>
        </p:txBody>
      </p:sp>
      <p:sp>
        <p:nvSpPr>
          <p:cNvPr id="6" name="Shape 4"/>
          <p:cNvSpPr/>
          <p:nvPr/>
        </p:nvSpPr>
        <p:spPr>
          <a:xfrm>
            <a:off x="2400600" y="5207000"/>
            <a:ext cx="1016127" cy="5943600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2400600" y="5207000"/>
            <a:ext cx="1016127" cy="1016000"/>
          </a:xfrm>
          <a:prstGeom prst="ellipse">
            <a:avLst/>
          </a:prstGeom>
          <a:noFill/>
          <a:ln w="25400">
            <a:solidFill>
              <a:srgbClr val="20202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756244" y="5359400"/>
            <a:ext cx="499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1</a:t>
            </a:r>
            <a:endParaRPr lang="en-US" sz="4600" dirty="0"/>
          </a:p>
        </p:txBody>
      </p:sp>
      <p:sp>
        <p:nvSpPr>
          <p:cNvPr id="9" name="Shape 7"/>
          <p:cNvSpPr/>
          <p:nvPr/>
        </p:nvSpPr>
        <p:spPr>
          <a:xfrm>
            <a:off x="2400600" y="6438900"/>
            <a:ext cx="1016127" cy="1016000"/>
          </a:xfrm>
          <a:prstGeom prst="ellipse">
            <a:avLst/>
          </a:prstGeom>
          <a:noFill/>
          <a:ln w="25400">
            <a:solidFill>
              <a:srgbClr val="20202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56244" y="6591300"/>
            <a:ext cx="499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2</a:t>
            </a:r>
            <a:endParaRPr lang="en-US" sz="4600" dirty="0"/>
          </a:p>
        </p:txBody>
      </p:sp>
      <p:sp>
        <p:nvSpPr>
          <p:cNvPr id="11" name="Shape 9"/>
          <p:cNvSpPr/>
          <p:nvPr/>
        </p:nvSpPr>
        <p:spPr>
          <a:xfrm>
            <a:off x="2400600" y="7670800"/>
            <a:ext cx="1016127" cy="1016000"/>
          </a:xfrm>
          <a:prstGeom prst="ellipse">
            <a:avLst/>
          </a:prstGeom>
          <a:noFill/>
          <a:ln w="25400">
            <a:solidFill>
              <a:srgbClr val="20202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756244" y="7823200"/>
            <a:ext cx="499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3</a:t>
            </a:r>
            <a:endParaRPr lang="en-US" sz="4600" dirty="0"/>
          </a:p>
        </p:txBody>
      </p:sp>
      <p:sp>
        <p:nvSpPr>
          <p:cNvPr id="13" name="Shape 11"/>
          <p:cNvSpPr/>
          <p:nvPr/>
        </p:nvSpPr>
        <p:spPr>
          <a:xfrm>
            <a:off x="2400600" y="8902700"/>
            <a:ext cx="1016127" cy="1016000"/>
          </a:xfrm>
          <a:prstGeom prst="ellipse">
            <a:avLst/>
          </a:prstGeom>
          <a:noFill/>
          <a:ln w="25400">
            <a:solidFill>
              <a:srgbClr val="20202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756244" y="9055100"/>
            <a:ext cx="499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4</a:t>
            </a:r>
            <a:endParaRPr lang="en-US" sz="4600" dirty="0"/>
          </a:p>
        </p:txBody>
      </p:sp>
      <p:sp>
        <p:nvSpPr>
          <p:cNvPr id="15" name="Shape 13"/>
          <p:cNvSpPr/>
          <p:nvPr/>
        </p:nvSpPr>
        <p:spPr>
          <a:xfrm>
            <a:off x="2400600" y="10134600"/>
            <a:ext cx="1016127" cy="1016000"/>
          </a:xfrm>
          <a:prstGeom prst="ellipse">
            <a:avLst/>
          </a:prstGeom>
          <a:noFill/>
          <a:ln w="25400">
            <a:solidFill>
              <a:srgbClr val="20202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756244" y="10287000"/>
            <a:ext cx="499596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5</a:t>
            </a:r>
            <a:endParaRPr lang="en-US" sz="4600" dirty="0"/>
          </a:p>
        </p:txBody>
      </p:sp>
      <p:sp>
        <p:nvSpPr>
          <p:cNvPr id="17" name="Text 15"/>
          <p:cNvSpPr/>
          <p:nvPr/>
        </p:nvSpPr>
        <p:spPr>
          <a:xfrm>
            <a:off x="3734267" y="6591300"/>
            <a:ext cx="7688694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Закупка и получение товаров</a:t>
            </a:r>
            <a:endParaRPr lang="en-US" sz="4600" dirty="0"/>
          </a:p>
        </p:txBody>
      </p:sp>
      <p:sp>
        <p:nvSpPr>
          <p:cNvPr id="18" name="Text 16"/>
          <p:cNvSpPr/>
          <p:nvPr/>
        </p:nvSpPr>
        <p:spPr>
          <a:xfrm>
            <a:off x="3734267" y="7823200"/>
            <a:ext cx="11638888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Распределение товаров и контроль поставок</a:t>
            </a:r>
            <a:endParaRPr lang="en-US" sz="4600" dirty="0"/>
          </a:p>
        </p:txBody>
      </p:sp>
      <p:sp>
        <p:nvSpPr>
          <p:cNvPr id="19" name="Text 17"/>
          <p:cNvSpPr/>
          <p:nvPr/>
        </p:nvSpPr>
        <p:spPr>
          <a:xfrm>
            <a:off x="3734267" y="9055100"/>
            <a:ext cx="5897770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Продажи и отчетность</a:t>
            </a:r>
            <a:endParaRPr lang="en-US" sz="4600" dirty="0"/>
          </a:p>
        </p:txBody>
      </p:sp>
      <p:sp>
        <p:nvSpPr>
          <p:cNvPr id="20" name="Text 18"/>
          <p:cNvSpPr/>
          <p:nvPr/>
        </p:nvSpPr>
        <p:spPr>
          <a:xfrm>
            <a:off x="3734267" y="10287000"/>
            <a:ext cx="2925599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Аналитика</a:t>
            </a:r>
            <a:endParaRPr lang="en-US" sz="4600" dirty="0"/>
          </a:p>
        </p:txBody>
      </p:sp>
      <p:pic>
        <p:nvPicPr>
          <p:cNvPr id="21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7949" y="0"/>
            <a:ext cx="7189099" cy="13716000"/>
          </a:xfrm>
          <a:prstGeom prst="rect">
            <a:avLst/>
          </a:prstGeom>
        </p:spPr>
      </p:pic>
      <p:pic>
        <p:nvPicPr>
          <p:cNvPr id="22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086" y="533400"/>
            <a:ext cx="2654632" cy="104140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22697737" y="12065000"/>
            <a:ext cx="1422578" cy="1778000"/>
          </a:xfrm>
          <a:prstGeom prst="rect">
            <a:avLst/>
          </a:prstGeom>
          <a:noFill/>
          <a:ln/>
        </p:spPr>
      </p:sp>
      <p:sp>
        <p:nvSpPr>
          <p:cNvPr id="24" name="Text 20"/>
          <p:cNvSpPr/>
          <p:nvPr/>
        </p:nvSpPr>
        <p:spPr>
          <a:xfrm>
            <a:off x="22824753" y="12192000"/>
            <a:ext cx="1591932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FFBF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13</a:t>
            </a:r>
            <a:endParaRPr lang="en-US" sz="10000" dirty="0"/>
          </a:p>
        </p:txBody>
      </p:sp>
      <p:pic>
        <p:nvPicPr>
          <p:cNvPr id="25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413" y="6070600"/>
            <a:ext cx="11847257" cy="764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697737" y="12065000"/>
            <a:ext cx="1689311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824753" y="12192000"/>
            <a:ext cx="185866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D9D9D9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14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9234054" y="393700"/>
            <a:ext cx="5906238" cy="17780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9361070" y="520700"/>
            <a:ext cx="6075593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Выводы</a:t>
            </a:r>
            <a:endParaRPr lang="en-US" sz="10000" dirty="0"/>
          </a:p>
        </p:txBody>
      </p:sp>
      <p:sp>
        <p:nvSpPr>
          <p:cNvPr id="6" name="Shape 4"/>
          <p:cNvSpPr/>
          <p:nvPr/>
        </p:nvSpPr>
        <p:spPr>
          <a:xfrm>
            <a:off x="774797" y="2247900"/>
            <a:ext cx="4470959" cy="711200"/>
          </a:xfrm>
          <a:prstGeom prst="rect">
            <a:avLst/>
          </a:prstGeom>
          <a:solidFill>
            <a:srgbClr val="FFFBB3">
              <a:alpha val="10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220352" y="11684000"/>
            <a:ext cx="13959045" cy="711200"/>
          </a:xfrm>
          <a:prstGeom prst="rect">
            <a:avLst/>
          </a:prstGeom>
          <a:solidFill>
            <a:srgbClr val="FFFBB3">
              <a:alpha val="10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39917" y="2247900"/>
            <a:ext cx="2270197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Цель достигнута: сформирована согласованная функциональная модель АИС «Sun bag»</a:t>
            </a:r>
            <a:endParaRPr lang="en-US" sz="4600" dirty="0"/>
          </a:p>
        </p:txBody>
      </p:sp>
      <p:sp>
        <p:nvSpPr>
          <p:cNvPr id="9" name="Text 7"/>
          <p:cNvSpPr/>
          <p:nvPr/>
        </p:nvSpPr>
        <p:spPr>
          <a:xfrm>
            <a:off x="939917" y="4013200"/>
            <a:ext cx="1376005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Определены внешние сущности и потоки данных</a:t>
            </a:r>
            <a:endParaRPr lang="en-US" sz="4600" dirty="0"/>
          </a:p>
        </p:txBody>
      </p:sp>
      <p:sp>
        <p:nvSpPr>
          <p:cNvPr id="10" name="Text 8"/>
          <p:cNvSpPr/>
          <p:nvPr/>
        </p:nvSpPr>
        <p:spPr>
          <a:xfrm>
            <a:off x="939917" y="4991100"/>
            <a:ext cx="20847539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Разработаны диаграммы A-0 и A0. Расхождения A-0 с A0 нет; только информационные потоки; имена процессов — глаголы </a:t>
            </a:r>
            <a:endParaRPr lang="en-US" sz="4600" dirty="0"/>
          </a:p>
        </p:txBody>
      </p:sp>
      <p:sp>
        <p:nvSpPr>
          <p:cNvPr id="11" name="Text 9"/>
          <p:cNvSpPr/>
          <p:nvPr/>
        </p:nvSpPr>
        <p:spPr>
          <a:xfrm>
            <a:off x="939917" y="6680200"/>
            <a:ext cx="19806009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Система автоматизирует: закупки, продажи, распределение и отчетность</a:t>
            </a:r>
            <a:endParaRPr lang="en-US" sz="4600" dirty="0"/>
          </a:p>
        </p:txBody>
      </p:sp>
      <p:sp>
        <p:nvSpPr>
          <p:cNvPr id="12" name="Text 10"/>
          <p:cNvSpPr/>
          <p:nvPr/>
        </p:nvSpPr>
        <p:spPr>
          <a:xfrm>
            <a:off x="5575997" y="11684000"/>
            <a:ext cx="1344251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Результат -- повышение эффективности управления</a:t>
            </a:r>
            <a:endParaRPr lang="en-US" sz="4600" dirty="0"/>
          </a:p>
        </p:txBody>
      </p:sp>
      <p:sp>
        <p:nvSpPr>
          <p:cNvPr id="13" name="Text 11"/>
          <p:cNvSpPr/>
          <p:nvPr/>
        </p:nvSpPr>
        <p:spPr>
          <a:xfrm>
            <a:off x="939917" y="7658100"/>
            <a:ext cx="20885644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У D-хранилищ есть операции записи и чтения; отчёты воспроизводимы из данных системы</a:t>
            </a:r>
            <a:endParaRPr lang="en-US" sz="4600" dirty="0"/>
          </a:p>
        </p:txBody>
      </p:sp>
      <p:sp>
        <p:nvSpPr>
          <p:cNvPr id="14" name="Text 12"/>
          <p:cNvSpPr/>
          <p:nvPr/>
        </p:nvSpPr>
        <p:spPr>
          <a:xfrm>
            <a:off x="939917" y="9220200"/>
            <a:ext cx="20885644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Готовность к детализации: A1 для расчёта цен (P1) и для распределения товаров (P3) при необходимости</a:t>
            </a:r>
            <a:endParaRPr lang="en-US" sz="4600" dirty="0"/>
          </a:p>
        </p:txBody>
      </p:sp>
      <p:pic>
        <p:nvPicPr>
          <p:cNvPr id="15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086" y="533400"/>
            <a:ext cx="2654632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674184" y="5969000"/>
            <a:ext cx="15051381" cy="17780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4801200" y="6096000"/>
            <a:ext cx="1522073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FF1A5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Спасибо за внимание!</a:t>
            </a:r>
            <a:endParaRPr lang="en-US" sz="100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99" y="1943100"/>
            <a:ext cx="5206535" cy="5247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828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45400"/>
            <a:ext cx="9945343" cy="6070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8371" y="2705100"/>
            <a:ext cx="8488894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Компания Sun bag продает сумки</a:t>
            </a:r>
            <a:endParaRPr lang="en-US" sz="4600" dirty="0"/>
          </a:p>
        </p:txBody>
      </p:sp>
      <p:sp>
        <p:nvSpPr>
          <p:cNvPr id="5" name="Shape 1"/>
          <p:cNvSpPr/>
          <p:nvPr/>
        </p:nvSpPr>
        <p:spPr>
          <a:xfrm>
            <a:off x="8268733" y="1054100"/>
            <a:ext cx="14238480" cy="1778000"/>
          </a:xfrm>
          <a:prstGeom prst="rect">
            <a:avLst/>
          </a:prstGeom>
          <a:noFill/>
          <a:ln/>
        </p:spPr>
      </p:sp>
      <p:sp>
        <p:nvSpPr>
          <p:cNvPr id="6" name="Text 2"/>
          <p:cNvSpPr/>
          <p:nvPr/>
        </p:nvSpPr>
        <p:spPr>
          <a:xfrm>
            <a:off x="8184056" y="1181100"/>
            <a:ext cx="14407834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Предметная область</a:t>
            </a:r>
            <a:endParaRPr lang="en-US" sz="10000" dirty="0"/>
          </a:p>
        </p:txBody>
      </p:sp>
      <p:sp>
        <p:nvSpPr>
          <p:cNvPr id="7" name="Text 3"/>
          <p:cNvSpPr/>
          <p:nvPr/>
        </p:nvSpPr>
        <p:spPr>
          <a:xfrm>
            <a:off x="8395749" y="4927600"/>
            <a:ext cx="12426386" cy="375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Сотрудники: директор, закупщик, продавцы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Магазины и поставщики – ключевые внешние объекты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Основные процессы: закупка, распределение товара, продажи, отчетность</a:t>
            </a:r>
            <a:endParaRPr lang="en-US" sz="4600" dirty="0"/>
          </a:p>
        </p:txBody>
      </p:sp>
      <p:pic>
        <p:nvPicPr>
          <p:cNvPr id="8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24" y="139700"/>
            <a:ext cx="2641930" cy="1041400"/>
          </a:xfrm>
          <a:prstGeom prst="rect">
            <a:avLst/>
          </a:prstGeom>
        </p:spPr>
      </p:pic>
      <p:pic>
        <p:nvPicPr>
          <p:cNvPr id="9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07224" y="12372339"/>
            <a:ext cx="637619" cy="910589"/>
          </a:xfrm>
          <a:prstGeom prst="rect">
            <a:avLst/>
          </a:prstGeom>
        </p:spPr>
      </p:pic>
      <p:pic>
        <p:nvPicPr>
          <p:cNvPr id="10" name="Image 4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82341" y="12372339"/>
            <a:ext cx="650321" cy="924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7923" cy="565418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222778" y="914400"/>
            <a:ext cx="15457832" cy="17780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2138101" y="1041400"/>
            <a:ext cx="1562718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0" dirty="0">
                <a:solidFill>
                  <a:srgbClr val="FFFFFF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Цель и задачи проекта</a:t>
            </a:r>
            <a:endParaRPr lang="en-US" sz="10000" dirty="0"/>
          </a:p>
        </p:txBody>
      </p:sp>
      <p:sp>
        <p:nvSpPr>
          <p:cNvPr id="5" name="Text 2"/>
          <p:cNvSpPr/>
          <p:nvPr/>
        </p:nvSpPr>
        <p:spPr>
          <a:xfrm>
            <a:off x="901813" y="3009900"/>
            <a:ext cx="12134250" cy="303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Целью лабораторной работы является разработка  функциональной модели АИС «Sun bag» (DFD/IDEF0), обеспечивающую автоматизацию процессов:</a:t>
            </a:r>
            <a:endParaRPr lang="en-US" sz="46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7543" y="0"/>
            <a:ext cx="5639505" cy="13716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76810" y="9486900"/>
            <a:ext cx="9416110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распределения товара по магазинам</a:t>
            </a:r>
            <a:endParaRPr lang="en-US" sz="4600" dirty="0"/>
          </a:p>
        </p:txBody>
      </p:sp>
      <p:sp>
        <p:nvSpPr>
          <p:cNvPr id="8" name="Text 4"/>
          <p:cNvSpPr/>
          <p:nvPr/>
        </p:nvSpPr>
        <p:spPr>
          <a:xfrm>
            <a:off x="2476810" y="8293100"/>
            <a:ext cx="10470342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выявления самых продаваемых моделей</a:t>
            </a:r>
            <a:endParaRPr lang="en-US" sz="4600" dirty="0"/>
          </a:p>
        </p:txBody>
      </p:sp>
      <p:sp>
        <p:nvSpPr>
          <p:cNvPr id="9" name="Text 5"/>
          <p:cNvSpPr/>
          <p:nvPr/>
        </p:nvSpPr>
        <p:spPr>
          <a:xfrm>
            <a:off x="2476810" y="7124700"/>
            <a:ext cx="926369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определения рейтинга поставщиков</a:t>
            </a:r>
            <a:endParaRPr lang="en-US" sz="4600" dirty="0"/>
          </a:p>
        </p:txBody>
      </p:sp>
      <p:sp>
        <p:nvSpPr>
          <p:cNvPr id="10" name="Text 6"/>
          <p:cNvSpPr/>
          <p:nvPr/>
        </p:nvSpPr>
        <p:spPr>
          <a:xfrm>
            <a:off x="2476810" y="10680700"/>
            <a:ext cx="15157228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оценки результативности продавцов с формированием требуемых отчётов</a:t>
            </a:r>
            <a:endParaRPr lang="en-US" sz="4600" dirty="0"/>
          </a:p>
        </p:txBody>
      </p:sp>
      <p:sp>
        <p:nvSpPr>
          <p:cNvPr id="11" name="Text 7"/>
          <p:cNvSpPr/>
          <p:nvPr/>
        </p:nvSpPr>
        <p:spPr>
          <a:xfrm>
            <a:off x="1232054" y="7124700"/>
            <a:ext cx="94415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01.</a:t>
            </a:r>
            <a:endParaRPr lang="en-US" sz="4600" dirty="0"/>
          </a:p>
        </p:txBody>
      </p:sp>
      <p:sp>
        <p:nvSpPr>
          <p:cNvPr id="12" name="Text 8"/>
          <p:cNvSpPr/>
          <p:nvPr/>
        </p:nvSpPr>
        <p:spPr>
          <a:xfrm>
            <a:off x="1232054" y="8293100"/>
            <a:ext cx="94415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02.</a:t>
            </a:r>
            <a:endParaRPr lang="en-US" sz="4600" dirty="0"/>
          </a:p>
        </p:txBody>
      </p:sp>
      <p:sp>
        <p:nvSpPr>
          <p:cNvPr id="13" name="Text 9"/>
          <p:cNvSpPr/>
          <p:nvPr/>
        </p:nvSpPr>
        <p:spPr>
          <a:xfrm>
            <a:off x="1244756" y="9486900"/>
            <a:ext cx="94415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03.</a:t>
            </a:r>
            <a:endParaRPr lang="en-US" sz="4600" dirty="0"/>
          </a:p>
        </p:txBody>
      </p:sp>
      <p:sp>
        <p:nvSpPr>
          <p:cNvPr id="14" name="Text 10"/>
          <p:cNvSpPr/>
          <p:nvPr/>
        </p:nvSpPr>
        <p:spPr>
          <a:xfrm>
            <a:off x="1232054" y="10680700"/>
            <a:ext cx="94415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04.</a:t>
            </a:r>
            <a:endParaRPr lang="en-US" sz="4600" dirty="0"/>
          </a:p>
        </p:txBody>
      </p:sp>
      <p:pic>
        <p:nvPicPr>
          <p:cNvPr id="15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861" y="63500"/>
            <a:ext cx="2641930" cy="104140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22646931" y="12192000"/>
            <a:ext cx="1702013" cy="1778000"/>
          </a:xfrm>
          <a:prstGeom prst="rect">
            <a:avLst/>
          </a:prstGeom>
          <a:noFill/>
          <a:ln/>
        </p:spPr>
      </p:sp>
      <p:sp>
        <p:nvSpPr>
          <p:cNvPr id="17" name="Text 12"/>
          <p:cNvSpPr/>
          <p:nvPr/>
        </p:nvSpPr>
        <p:spPr>
          <a:xfrm>
            <a:off x="22773946" y="12319000"/>
            <a:ext cx="1871367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FFBB3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03</a:t>
            </a:r>
            <a:endParaRPr lang="en-US" sz="10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24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4" y="101600"/>
            <a:ext cx="2641930" cy="10414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176397" y="1358900"/>
            <a:ext cx="5144143" cy="1778000"/>
          </a:xfrm>
          <a:prstGeom prst="rect">
            <a:avLst/>
          </a:prstGeom>
          <a:noFill/>
          <a:ln/>
        </p:spPr>
      </p:sp>
      <p:sp>
        <p:nvSpPr>
          <p:cNvPr id="5" name="Text 1"/>
          <p:cNvSpPr/>
          <p:nvPr/>
        </p:nvSpPr>
        <p:spPr>
          <a:xfrm>
            <a:off x="7091720" y="1485900"/>
            <a:ext cx="5313497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0" dirty="0">
                <a:solidFill>
                  <a:srgbClr val="FFFFFF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задачи</a:t>
            </a:r>
            <a:endParaRPr lang="en-US" sz="10000" dirty="0"/>
          </a:p>
        </p:txBody>
      </p:sp>
      <p:sp>
        <p:nvSpPr>
          <p:cNvPr id="6" name="Shape 2"/>
          <p:cNvSpPr/>
          <p:nvPr/>
        </p:nvSpPr>
        <p:spPr>
          <a:xfrm>
            <a:off x="6147568" y="596900"/>
            <a:ext cx="15457832" cy="1778000"/>
          </a:xfrm>
          <a:prstGeom prst="rect">
            <a:avLst/>
          </a:prstGeom>
          <a:noFill/>
          <a:ln/>
        </p:spPr>
      </p:sp>
      <p:sp>
        <p:nvSpPr>
          <p:cNvPr id="7" name="Text 3"/>
          <p:cNvSpPr/>
          <p:nvPr/>
        </p:nvSpPr>
        <p:spPr>
          <a:xfrm>
            <a:off x="6062891" y="723900"/>
            <a:ext cx="1562718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0" dirty="0">
                <a:solidFill>
                  <a:srgbClr val="FFFFFF">
                    <a:alpha val="5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Цель и задачи проекта</a:t>
            </a:r>
            <a:endParaRPr lang="en-US" sz="10000" dirty="0"/>
          </a:p>
        </p:txBody>
      </p:sp>
      <p:sp>
        <p:nvSpPr>
          <p:cNvPr id="8" name="Text 4"/>
          <p:cNvSpPr/>
          <p:nvPr/>
        </p:nvSpPr>
        <p:spPr>
          <a:xfrm>
            <a:off x="6642930" y="3505200"/>
            <a:ext cx="17329199" cy="872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Определить назначение ИС</a:t>
            </a:r>
            <a:endParaRPr lang="en-US" sz="4600" dirty="0"/>
          </a:p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Выделить основной процесс и внешние сущности по отношению к нему</a:t>
            </a:r>
            <a:endParaRPr lang="en-US" sz="4600" dirty="0"/>
          </a:p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Выделить потоки для внешних сущностей по отношению к основному событию </a:t>
            </a:r>
            <a:endParaRPr lang="en-US" sz="4600" dirty="0"/>
          </a:p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Составить контекстную диаграмму нулевого уровня (уровень А-0)</a:t>
            </a:r>
            <a:endParaRPr lang="en-US" sz="4600" dirty="0"/>
          </a:p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Проанализировать события (функции/работы/процессы), определить связи по потокам данных между сущностями, событиями, накопителями данных</a:t>
            </a:r>
            <a:endParaRPr lang="en-US" sz="4600" dirty="0"/>
          </a:p>
          <a:p>
            <a:pPr marL="685800" lvl="1" indent="-342900" algn="l">
              <a:buSzPct val="100000"/>
              <a:buChar char="•"/>
            </a:pPr>
            <a:r>
              <a:rPr lang="en-US" sz="4600" dirty="0">
                <a:solidFill>
                  <a:srgbClr val="FFFFFF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Составить детализированную контекстную диаграмму (уровень А0)</a:t>
            </a:r>
            <a:endParaRPr lang="en-US" sz="4600" dirty="0"/>
          </a:p>
        </p:txBody>
      </p:sp>
      <p:sp>
        <p:nvSpPr>
          <p:cNvPr id="9" name="Shape 5"/>
          <p:cNvSpPr/>
          <p:nvPr/>
        </p:nvSpPr>
        <p:spPr>
          <a:xfrm>
            <a:off x="22634229" y="12065000"/>
            <a:ext cx="1740117" cy="1778000"/>
          </a:xfrm>
          <a:prstGeom prst="rect">
            <a:avLst/>
          </a:prstGeom>
          <a:noFill/>
          <a:ln/>
        </p:spPr>
      </p:sp>
      <p:sp>
        <p:nvSpPr>
          <p:cNvPr id="10" name="Text 6"/>
          <p:cNvSpPr/>
          <p:nvPr/>
        </p:nvSpPr>
        <p:spPr>
          <a:xfrm>
            <a:off x="22761245" y="12192000"/>
            <a:ext cx="1909472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FFBB3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04</a:t>
            </a:r>
            <a:endParaRPr lang="en-US" sz="10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61283" y="1181100"/>
            <a:ext cx="16664483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988298" y="1308100"/>
            <a:ext cx="16833837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Этапы создания модели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1397175" y="3695700"/>
            <a:ext cx="901813" cy="69723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299796" y="3695700"/>
            <a:ext cx="1096570" cy="81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ln w="12700">
                  <a:solidFill>
                    <a:srgbClr val="202020"/>
                  </a:solidFill>
                </a:ln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01.</a:t>
            </a:r>
            <a:endParaRPr lang="en-US" sz="4600" dirty="0"/>
          </a:p>
        </p:txBody>
      </p:sp>
      <p:sp>
        <p:nvSpPr>
          <p:cNvPr id="6" name="Text 4"/>
          <p:cNvSpPr/>
          <p:nvPr/>
        </p:nvSpPr>
        <p:spPr>
          <a:xfrm>
            <a:off x="1397175" y="4965700"/>
            <a:ext cx="1096570" cy="81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ln w="12700">
                  <a:solidFill>
                    <a:srgbClr val="202020"/>
                  </a:solidFill>
                </a:ln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02.</a:t>
            </a:r>
            <a:endParaRPr lang="en-US" sz="4600" dirty="0"/>
          </a:p>
        </p:txBody>
      </p:sp>
      <p:sp>
        <p:nvSpPr>
          <p:cNvPr id="7" name="Text 5"/>
          <p:cNvSpPr/>
          <p:nvPr/>
        </p:nvSpPr>
        <p:spPr>
          <a:xfrm>
            <a:off x="1397175" y="6235700"/>
            <a:ext cx="1096570" cy="81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ln w="12700">
                  <a:solidFill>
                    <a:srgbClr val="202020"/>
                  </a:solidFill>
                </a:ln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03.</a:t>
            </a:r>
            <a:endParaRPr lang="en-US" sz="4600" dirty="0"/>
          </a:p>
        </p:txBody>
      </p:sp>
      <p:sp>
        <p:nvSpPr>
          <p:cNvPr id="8" name="Text 6"/>
          <p:cNvSpPr/>
          <p:nvPr/>
        </p:nvSpPr>
        <p:spPr>
          <a:xfrm>
            <a:off x="1397175" y="7505700"/>
            <a:ext cx="1096570" cy="81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ln w="12700">
                  <a:solidFill>
                    <a:srgbClr val="202020"/>
                  </a:solidFill>
                </a:ln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04.</a:t>
            </a:r>
            <a:endParaRPr lang="en-US" sz="4600" dirty="0"/>
          </a:p>
        </p:txBody>
      </p:sp>
      <p:sp>
        <p:nvSpPr>
          <p:cNvPr id="9" name="Text 7"/>
          <p:cNvSpPr/>
          <p:nvPr/>
        </p:nvSpPr>
        <p:spPr>
          <a:xfrm>
            <a:off x="1397175" y="8775700"/>
            <a:ext cx="1096570" cy="81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ln w="12700">
                  <a:solidFill>
                    <a:srgbClr val="202020"/>
                  </a:solidFill>
                </a:ln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05.</a:t>
            </a:r>
            <a:endParaRPr lang="en-US" sz="4600" dirty="0"/>
          </a:p>
        </p:txBody>
      </p:sp>
      <p:sp>
        <p:nvSpPr>
          <p:cNvPr id="10" name="Text 8"/>
          <p:cNvSpPr/>
          <p:nvPr/>
        </p:nvSpPr>
        <p:spPr>
          <a:xfrm>
            <a:off x="1397175" y="10045700"/>
            <a:ext cx="1096570" cy="81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ln w="12700">
                  <a:solidFill>
                    <a:srgbClr val="202020"/>
                  </a:solidFill>
                </a:ln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06.</a:t>
            </a:r>
            <a:endParaRPr lang="en-US" sz="4600" dirty="0"/>
          </a:p>
        </p:txBody>
      </p:sp>
      <p:sp>
        <p:nvSpPr>
          <p:cNvPr id="11" name="Text 9"/>
          <p:cNvSpPr/>
          <p:nvPr/>
        </p:nvSpPr>
        <p:spPr>
          <a:xfrm>
            <a:off x="3277010" y="3657600"/>
            <a:ext cx="1862476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Определить назначение ИС — цели, область автоматизации, границы.</a:t>
            </a:r>
            <a:endParaRPr lang="en-US" sz="4600" dirty="0"/>
          </a:p>
        </p:txBody>
      </p:sp>
      <p:sp>
        <p:nvSpPr>
          <p:cNvPr id="12" name="Text 10"/>
          <p:cNvSpPr/>
          <p:nvPr/>
        </p:nvSpPr>
        <p:spPr>
          <a:xfrm>
            <a:off x="3277010" y="4927600"/>
            <a:ext cx="1862476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Выделить основной процесс и внешние сущности</a:t>
            </a:r>
            <a:endParaRPr lang="en-US" sz="4600" dirty="0"/>
          </a:p>
        </p:txBody>
      </p:sp>
      <p:sp>
        <p:nvSpPr>
          <p:cNvPr id="13" name="Text 11"/>
          <p:cNvSpPr/>
          <p:nvPr/>
        </p:nvSpPr>
        <p:spPr>
          <a:xfrm>
            <a:off x="3277010" y="6045200"/>
            <a:ext cx="8844539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Выделить внешние потоки данных</a:t>
            </a:r>
            <a:endParaRPr lang="en-US" sz="4600" dirty="0"/>
          </a:p>
        </p:txBody>
      </p:sp>
      <p:sp>
        <p:nvSpPr>
          <p:cNvPr id="14" name="Text 12"/>
          <p:cNvSpPr/>
          <p:nvPr/>
        </p:nvSpPr>
        <p:spPr>
          <a:xfrm>
            <a:off x="3277010" y="7112000"/>
            <a:ext cx="18624761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Составить контекстную диаграмму A-0 — один блок «Система», несколько сущностей, потоки, без хранилищ</a:t>
            </a:r>
            <a:endParaRPr lang="en-US" sz="4600" dirty="0"/>
          </a:p>
        </p:txBody>
      </p:sp>
      <p:sp>
        <p:nvSpPr>
          <p:cNvPr id="15" name="Text 13"/>
          <p:cNvSpPr/>
          <p:nvPr/>
        </p:nvSpPr>
        <p:spPr>
          <a:xfrm>
            <a:off x="3277010" y="8737600"/>
            <a:ext cx="1862476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Проанализировать события — матрица</a:t>
            </a:r>
            <a:endParaRPr lang="en-US" sz="4600" dirty="0"/>
          </a:p>
        </p:txBody>
      </p:sp>
      <p:sp>
        <p:nvSpPr>
          <p:cNvPr id="16" name="Text 14"/>
          <p:cNvSpPr/>
          <p:nvPr/>
        </p:nvSpPr>
        <p:spPr>
          <a:xfrm>
            <a:off x="3277010" y="10007600"/>
            <a:ext cx="1862476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20202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Составить диаграмму уровня A0</a:t>
            </a:r>
            <a:endParaRPr lang="en-US" sz="4600" dirty="0"/>
          </a:p>
        </p:txBody>
      </p:sp>
      <p:sp>
        <p:nvSpPr>
          <p:cNvPr id="17" name="Shape 15"/>
          <p:cNvSpPr/>
          <p:nvPr/>
        </p:nvSpPr>
        <p:spPr>
          <a:xfrm>
            <a:off x="22583423" y="12065000"/>
            <a:ext cx="1702013" cy="1778000"/>
          </a:xfrm>
          <a:prstGeom prst="rect">
            <a:avLst/>
          </a:prstGeom>
          <a:noFill/>
          <a:ln/>
        </p:spPr>
      </p:sp>
      <p:sp>
        <p:nvSpPr>
          <p:cNvPr id="18" name="Text 16"/>
          <p:cNvSpPr/>
          <p:nvPr/>
        </p:nvSpPr>
        <p:spPr>
          <a:xfrm>
            <a:off x="22710438" y="12192000"/>
            <a:ext cx="1871367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D9D9D9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05</a:t>
            </a:r>
            <a:endParaRPr lang="en-US" sz="10000" dirty="0"/>
          </a:p>
        </p:txBody>
      </p:sp>
      <p:pic>
        <p:nvPicPr>
          <p:cNvPr id="19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654" y="6997700"/>
            <a:ext cx="10072359" cy="6718300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086" y="533400"/>
            <a:ext cx="2654632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583423" y="12065000"/>
            <a:ext cx="1752819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710438" y="12192000"/>
            <a:ext cx="1922174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06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1244756" y="1206500"/>
            <a:ext cx="19801775" cy="33020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371771" y="1333500"/>
            <a:ext cx="19971129" cy="347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Методы и средства выполнения проекта</a:t>
            </a:r>
            <a:endParaRPr lang="en-US" sz="10000" dirty="0"/>
          </a:p>
        </p:txBody>
      </p:sp>
      <p:sp>
        <p:nvSpPr>
          <p:cNvPr id="6" name="Text 4"/>
          <p:cNvSpPr/>
          <p:nvPr/>
        </p:nvSpPr>
        <p:spPr>
          <a:xfrm>
            <a:off x="2298987" y="6083300"/>
            <a:ext cx="1862476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Методология: DFD в стандарте IDEF0 (функциональное моделирование)</a:t>
            </a:r>
            <a:endParaRPr lang="en-US" sz="4600" dirty="0"/>
          </a:p>
        </p:txBody>
      </p:sp>
      <p:sp>
        <p:nvSpPr>
          <p:cNvPr id="7" name="Text 5"/>
          <p:cNvSpPr/>
          <p:nvPr/>
        </p:nvSpPr>
        <p:spPr>
          <a:xfrm>
            <a:off x="2298987" y="8483600"/>
            <a:ext cx="9822561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CASE-средство: ERwin Process Modeler</a:t>
            </a:r>
            <a:endParaRPr lang="en-US" sz="4600" dirty="0"/>
          </a:p>
        </p:txBody>
      </p:sp>
      <p:sp>
        <p:nvSpPr>
          <p:cNvPr id="8" name="Shape 6"/>
          <p:cNvSpPr/>
          <p:nvPr/>
        </p:nvSpPr>
        <p:spPr>
          <a:xfrm>
            <a:off x="1867133" y="5588000"/>
            <a:ext cx="19204800" cy="1701800"/>
          </a:xfrm>
          <a:prstGeom prst="roundRect">
            <a:avLst>
              <a:gd name="adj" fmla="val 44597"/>
            </a:avLst>
          </a:prstGeom>
          <a:noFill/>
          <a:ln w="25400">
            <a:solidFill>
              <a:srgbClr val="20202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867133" y="7988300"/>
            <a:ext cx="16677184" cy="1701800"/>
          </a:xfrm>
          <a:prstGeom prst="roundRect">
            <a:avLst>
              <a:gd name="adj" fmla="val 44597"/>
            </a:avLst>
          </a:prstGeom>
          <a:noFill/>
          <a:ln w="25400">
            <a:solidFill>
              <a:srgbClr val="202020"/>
            </a:solidFill>
            <a:prstDash val="solid"/>
          </a:ln>
        </p:spPr>
      </p:sp>
      <p:pic>
        <p:nvPicPr>
          <p:cNvPr id="10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086" y="533400"/>
            <a:ext cx="2654632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583423" y="12065000"/>
            <a:ext cx="1689311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710438" y="12192000"/>
            <a:ext cx="1858666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8F8F8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07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2032254" y="1346200"/>
            <a:ext cx="20309838" cy="33020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947577" y="1473200"/>
            <a:ext cx="20479193" cy="347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0" dirty="0">
                <a:solidFill>
                  <a:srgbClr val="F8F8F8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Назначение информационной системы </a:t>
            </a:r>
            <a:endParaRPr lang="en-US" sz="10000" dirty="0"/>
          </a:p>
        </p:txBody>
      </p:sp>
      <p:sp>
        <p:nvSpPr>
          <p:cNvPr id="6" name="Text 4"/>
          <p:cNvSpPr/>
          <p:nvPr/>
        </p:nvSpPr>
        <p:spPr>
          <a:xfrm>
            <a:off x="2146568" y="5829300"/>
            <a:ext cx="15830412" cy="517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ИС должна автоматизировать: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 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• взаимодействие с поставщиками;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• закупку и учет поступлений;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• распределение товара по магазинам;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• анализ продаж и отчетность;</a:t>
            </a:r>
            <a:endParaRPr lang="en-US" sz="4600" dirty="0"/>
          </a:p>
          <a:p>
            <a:pPr marL="0" indent="0" algn="l">
              <a:buNone/>
            </a:pPr>
            <a:r>
              <a:rPr lang="en-US" sz="4600" dirty="0">
                <a:solidFill>
                  <a:srgbClr val="F8F8F8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• определение рейтинга поставщиков, продавцов и моделей</a:t>
            </a:r>
            <a:endParaRPr lang="en-US" sz="46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4" y="101600"/>
            <a:ext cx="2641930" cy="1041400"/>
          </a:xfrm>
          <a:prstGeom prst="rect">
            <a:avLst/>
          </a:prstGeom>
        </p:spPr>
      </p:pic>
      <p:pic>
        <p:nvPicPr>
          <p:cNvPr id="8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984" y="3302000"/>
            <a:ext cx="4509064" cy="7988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583423" y="12065000"/>
            <a:ext cx="1778222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710438" y="12192000"/>
            <a:ext cx="1947577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D9D9D9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08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1435279" y="368300"/>
            <a:ext cx="21529191" cy="33020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350602" y="495300"/>
            <a:ext cx="21698545" cy="347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Основной процесс и внешние сущности </a:t>
            </a:r>
            <a:endParaRPr lang="en-US" sz="10000" dirty="0"/>
          </a:p>
        </p:txBody>
      </p:sp>
      <p:sp>
        <p:nvSpPr>
          <p:cNvPr id="6" name="Shape 4"/>
          <p:cNvSpPr/>
          <p:nvPr/>
        </p:nvSpPr>
        <p:spPr>
          <a:xfrm>
            <a:off x="8129016" y="4140200"/>
            <a:ext cx="8129016" cy="2717800"/>
          </a:xfrm>
          <a:prstGeom prst="roundRect">
            <a:avLst>
              <a:gd name="adj" fmla="val 27925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26799" y="4457700"/>
            <a:ext cx="8730224" cy="232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Управление ассортиментом, закупками и продажами компании «Sun Bag» </a:t>
            </a:r>
            <a:endParaRPr lang="en-US" sz="4600" dirty="0"/>
          </a:p>
        </p:txBody>
      </p:sp>
      <p:sp>
        <p:nvSpPr>
          <p:cNvPr id="8" name="Shape 6"/>
          <p:cNvSpPr/>
          <p:nvPr/>
        </p:nvSpPr>
        <p:spPr>
          <a:xfrm>
            <a:off x="8941918" y="8013700"/>
            <a:ext cx="6498940" cy="1371600"/>
          </a:xfrm>
          <a:prstGeom prst="roundRect">
            <a:avLst>
              <a:gd name="adj" fmla="val 55333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123639" y="8369300"/>
            <a:ext cx="6095635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Руководство «Sun Bag»</a:t>
            </a:r>
            <a:endParaRPr lang="en-US" sz="4600" dirty="0"/>
          </a:p>
        </p:txBody>
      </p:sp>
      <p:sp>
        <p:nvSpPr>
          <p:cNvPr id="10" name="Shape 8"/>
          <p:cNvSpPr/>
          <p:nvPr/>
        </p:nvSpPr>
        <p:spPr>
          <a:xfrm>
            <a:off x="2184673" y="8013700"/>
            <a:ext cx="5487086" cy="1371600"/>
          </a:xfrm>
          <a:prstGeom prst="roundRect">
            <a:avLst>
              <a:gd name="adj" fmla="val 55333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332050" y="8369300"/>
            <a:ext cx="3192332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Поставщики</a:t>
            </a:r>
            <a:endParaRPr lang="en-US" sz="4600" dirty="0"/>
          </a:p>
        </p:txBody>
      </p:sp>
      <p:sp>
        <p:nvSpPr>
          <p:cNvPr id="12" name="Shape 10"/>
          <p:cNvSpPr/>
          <p:nvPr/>
        </p:nvSpPr>
        <p:spPr>
          <a:xfrm>
            <a:off x="16715289" y="8013700"/>
            <a:ext cx="5487086" cy="1371600"/>
          </a:xfrm>
          <a:prstGeom prst="roundRect">
            <a:avLst>
              <a:gd name="adj" fmla="val 55333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116698" y="8343900"/>
            <a:ext cx="2671567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Магазины</a:t>
            </a:r>
            <a:endParaRPr lang="en-US" sz="4600" dirty="0"/>
          </a:p>
        </p:txBody>
      </p:sp>
      <p:pic>
        <p:nvPicPr>
          <p:cNvPr id="1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09402" y="6871060"/>
            <a:ext cx="307257" cy="1006348"/>
          </a:xfrm>
          <a:prstGeom prst="rect">
            <a:avLst/>
          </a:prstGeom>
        </p:spPr>
      </p:pic>
      <p:pic>
        <p:nvPicPr>
          <p:cNvPr id="1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10451" y="5486400"/>
            <a:ext cx="4753681" cy="2191711"/>
          </a:xfrm>
          <a:prstGeom prst="rect">
            <a:avLst/>
          </a:prstGeom>
        </p:spPr>
      </p:pic>
      <p:pic>
        <p:nvPicPr>
          <p:cNvPr id="1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21227" y="7451337"/>
            <a:ext cx="101079" cy="230067"/>
          </a:xfrm>
          <a:prstGeom prst="rect">
            <a:avLst/>
          </a:prstGeom>
        </p:spPr>
      </p:pic>
      <p:pic>
        <p:nvPicPr>
          <p:cNvPr id="17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61514" y="7610503"/>
            <a:ext cx="302146" cy="74259"/>
          </a:xfrm>
          <a:prstGeom prst="rect">
            <a:avLst/>
          </a:prstGeom>
        </p:spPr>
      </p:pic>
      <p:pic>
        <p:nvPicPr>
          <p:cNvPr id="18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38434" y="5435600"/>
            <a:ext cx="4211048" cy="2237625"/>
          </a:xfrm>
          <a:prstGeom prst="rect">
            <a:avLst/>
          </a:prstGeom>
        </p:spPr>
      </p:pic>
      <p:pic>
        <p:nvPicPr>
          <p:cNvPr id="19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18340" y="7441623"/>
            <a:ext cx="167428" cy="227071"/>
          </a:xfrm>
          <a:prstGeom prst="rect">
            <a:avLst/>
          </a:prstGeom>
        </p:spPr>
      </p:pic>
      <p:pic>
        <p:nvPicPr>
          <p:cNvPr id="20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45815" y="7490433"/>
            <a:ext cx="232523" cy="186392"/>
          </a:xfrm>
          <a:prstGeom prst="rect">
            <a:avLst/>
          </a:prstGeom>
        </p:spPr>
      </p:pic>
      <p:pic>
        <p:nvPicPr>
          <p:cNvPr id="21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34467" y="6140177"/>
            <a:ext cx="3295256" cy="1642442"/>
          </a:xfrm>
          <a:prstGeom prst="rect">
            <a:avLst/>
          </a:prstGeom>
        </p:spPr>
      </p:pic>
      <p:pic>
        <p:nvPicPr>
          <p:cNvPr id="22" name="Image 8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25083" y="6019794"/>
            <a:ext cx="228269" cy="325003"/>
          </a:xfrm>
          <a:prstGeom prst="rect">
            <a:avLst/>
          </a:prstGeom>
        </p:spPr>
      </p:pic>
      <p:pic>
        <p:nvPicPr>
          <p:cNvPr id="23" name="Image 9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407139" y="6278727"/>
            <a:ext cx="3772967" cy="1443270"/>
          </a:xfrm>
          <a:prstGeom prst="rect">
            <a:avLst/>
          </a:prstGeom>
        </p:spPr>
      </p:pic>
      <p:pic>
        <p:nvPicPr>
          <p:cNvPr id="24" name="Image 10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372346" y="6134094"/>
            <a:ext cx="281023" cy="351848"/>
          </a:xfrm>
          <a:prstGeom prst="rect">
            <a:avLst/>
          </a:prstGeom>
        </p:spPr>
      </p:pic>
      <p:pic>
        <p:nvPicPr>
          <p:cNvPr id="25" name="Image 11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36180" y="6944875"/>
            <a:ext cx="202642" cy="904726"/>
          </a:xfrm>
          <a:prstGeom prst="rect">
            <a:avLst/>
          </a:prstGeom>
        </p:spPr>
      </p:pic>
      <p:pic>
        <p:nvPicPr>
          <p:cNvPr id="26" name="Image 12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575450" y="7643186"/>
            <a:ext cx="270975" cy="269664"/>
          </a:xfrm>
          <a:prstGeom prst="rect">
            <a:avLst/>
          </a:prstGeom>
        </p:spPr>
      </p:pic>
      <p:pic>
        <p:nvPicPr>
          <p:cNvPr id="27" name="Image 13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15560" y="10129862"/>
            <a:ext cx="46887" cy="206722"/>
          </a:xfrm>
          <a:prstGeom prst="rect">
            <a:avLst/>
          </a:prstGeom>
        </p:spPr>
      </p:pic>
      <p:pic>
        <p:nvPicPr>
          <p:cNvPr id="28" name="Image 14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75098" y="10118030"/>
            <a:ext cx="164997" cy="220787"/>
          </a:xfrm>
          <a:prstGeom prst="rect">
            <a:avLst/>
          </a:prstGeom>
        </p:spPr>
      </p:pic>
      <p:pic>
        <p:nvPicPr>
          <p:cNvPr id="29" name="Image 15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204271" y="10122272"/>
            <a:ext cx="243588" cy="285527"/>
          </a:xfrm>
          <a:prstGeom prst="rect">
            <a:avLst/>
          </a:prstGeom>
        </p:spPr>
      </p:pic>
      <p:pic>
        <p:nvPicPr>
          <p:cNvPr id="30" name="Image 16" descr=" 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988592" y="10121156"/>
            <a:ext cx="176160" cy="214759"/>
          </a:xfrm>
          <a:prstGeom prst="rect">
            <a:avLst/>
          </a:prstGeom>
        </p:spPr>
      </p:pic>
      <p:pic>
        <p:nvPicPr>
          <p:cNvPr id="31" name="Image 17" descr=" 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747461" y="10118030"/>
            <a:ext cx="184868" cy="220787"/>
          </a:xfrm>
          <a:prstGeom prst="rect">
            <a:avLst/>
          </a:prstGeom>
        </p:spPr>
      </p:pic>
      <p:pic>
        <p:nvPicPr>
          <p:cNvPr id="32" name="Image 18" descr=" 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607694" y="10122272"/>
            <a:ext cx="119896" cy="213643"/>
          </a:xfrm>
          <a:prstGeom prst="rect">
            <a:avLst/>
          </a:prstGeom>
        </p:spPr>
      </p:pic>
      <p:pic>
        <p:nvPicPr>
          <p:cNvPr id="33" name="Image 19" descr=" 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366562" y="10118030"/>
            <a:ext cx="184868" cy="220787"/>
          </a:xfrm>
          <a:prstGeom prst="rect">
            <a:avLst/>
          </a:prstGeom>
        </p:spPr>
      </p:pic>
      <p:pic>
        <p:nvPicPr>
          <p:cNvPr id="34" name="Image 20" descr=" 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66933" y="10045700"/>
            <a:ext cx="240239" cy="292447"/>
          </a:xfrm>
          <a:prstGeom prst="rect">
            <a:avLst/>
          </a:prstGeom>
        </p:spPr>
      </p:pic>
      <p:pic>
        <p:nvPicPr>
          <p:cNvPr id="35" name="Image 21" descr=" 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973008" y="10575479"/>
            <a:ext cx="96676" cy="396701"/>
          </a:xfrm>
          <a:prstGeom prst="rect">
            <a:avLst/>
          </a:prstGeom>
        </p:spPr>
      </p:pic>
      <p:pic>
        <p:nvPicPr>
          <p:cNvPr id="36" name="Image 22" descr=" 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856907" y="10827296"/>
            <a:ext cx="66311" cy="68982"/>
          </a:xfrm>
          <a:prstGeom prst="rect">
            <a:avLst/>
          </a:prstGeom>
        </p:spPr>
      </p:pic>
      <p:pic>
        <p:nvPicPr>
          <p:cNvPr id="37" name="Image 23" descr=" 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612873" y="10679063"/>
            <a:ext cx="187770" cy="215652"/>
          </a:xfrm>
          <a:prstGeom prst="rect">
            <a:avLst/>
          </a:prstGeom>
        </p:spPr>
      </p:pic>
      <p:pic>
        <p:nvPicPr>
          <p:cNvPr id="38" name="Image 24" descr=" "/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1386700" y="10827296"/>
            <a:ext cx="66311" cy="68982"/>
          </a:xfrm>
          <a:prstGeom prst="rect">
            <a:avLst/>
          </a:prstGeom>
        </p:spPr>
      </p:pic>
      <p:pic>
        <p:nvPicPr>
          <p:cNvPr id="39" name="Image 25" descr=" "/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1199600" y="10679063"/>
            <a:ext cx="173927" cy="215652"/>
          </a:xfrm>
          <a:prstGeom prst="rect">
            <a:avLst/>
          </a:prstGeom>
        </p:spPr>
      </p:pic>
      <p:pic>
        <p:nvPicPr>
          <p:cNvPr id="40" name="Image 26" descr=" 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867597" y="10677723"/>
            <a:ext cx="198264" cy="216991"/>
          </a:xfrm>
          <a:prstGeom prst="rect">
            <a:avLst/>
          </a:prstGeom>
        </p:spPr>
      </p:pic>
      <p:pic>
        <p:nvPicPr>
          <p:cNvPr id="41" name="Image 27" descr=" "/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409447" y="10677723"/>
            <a:ext cx="315481" cy="216991"/>
          </a:xfrm>
          <a:prstGeom prst="rect">
            <a:avLst/>
          </a:prstGeom>
        </p:spPr>
      </p:pic>
      <p:pic>
        <p:nvPicPr>
          <p:cNvPr id="42" name="Image 28" descr=" "/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190419" y="10673928"/>
            <a:ext cx="181965" cy="224582"/>
          </a:xfrm>
          <a:prstGeom prst="rect">
            <a:avLst/>
          </a:prstGeom>
        </p:spPr>
      </p:pic>
      <p:pic>
        <p:nvPicPr>
          <p:cNvPr id="43" name="Image 29" descr=" "/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914011" y="10679063"/>
            <a:ext cx="253858" cy="287536"/>
          </a:xfrm>
          <a:prstGeom prst="rect">
            <a:avLst/>
          </a:prstGeom>
        </p:spPr>
      </p:pic>
      <p:pic>
        <p:nvPicPr>
          <p:cNvPr id="44" name="Image 30" descr=" "/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690071" y="10673928"/>
            <a:ext cx="213446" cy="224582"/>
          </a:xfrm>
          <a:prstGeom prst="rect">
            <a:avLst/>
          </a:prstGeom>
        </p:spPr>
      </p:pic>
      <p:pic>
        <p:nvPicPr>
          <p:cNvPr id="45" name="Image 31" descr=" "/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456530" y="10673928"/>
            <a:ext cx="200497" cy="300484"/>
          </a:xfrm>
          <a:prstGeom prst="rect">
            <a:avLst/>
          </a:prstGeom>
        </p:spPr>
      </p:pic>
      <p:pic>
        <p:nvPicPr>
          <p:cNvPr id="46" name="Image 32" descr=" 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212273" y="10679063"/>
            <a:ext cx="187770" cy="215652"/>
          </a:xfrm>
          <a:prstGeom prst="rect">
            <a:avLst/>
          </a:prstGeom>
        </p:spPr>
      </p:pic>
      <p:pic>
        <p:nvPicPr>
          <p:cNvPr id="47" name="Image 33" descr=" "/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854148" y="10677723"/>
            <a:ext cx="198264" cy="216991"/>
          </a:xfrm>
          <a:prstGeom prst="rect">
            <a:avLst/>
          </a:prstGeom>
        </p:spPr>
      </p:pic>
      <p:pic>
        <p:nvPicPr>
          <p:cNvPr id="48" name="Image 34" descr=" "/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589796" y="10679509"/>
            <a:ext cx="207864" cy="217884"/>
          </a:xfrm>
          <a:prstGeom prst="rect">
            <a:avLst/>
          </a:prstGeom>
        </p:spPr>
      </p:pic>
      <p:pic>
        <p:nvPicPr>
          <p:cNvPr id="49" name="Image 35" descr=" "/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8379029" y="10673928"/>
            <a:ext cx="195585" cy="224582"/>
          </a:xfrm>
          <a:prstGeom prst="rect">
            <a:avLst/>
          </a:prstGeom>
        </p:spPr>
      </p:pic>
      <p:pic>
        <p:nvPicPr>
          <p:cNvPr id="50" name="Image 36" descr=" "/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8137451" y="10677723"/>
            <a:ext cx="222154" cy="288875"/>
          </a:xfrm>
          <a:prstGeom prst="rect">
            <a:avLst/>
          </a:prstGeom>
        </p:spPr>
      </p:pic>
      <p:pic>
        <p:nvPicPr>
          <p:cNvPr id="51" name="Image 37" descr=" "/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7990762" y="10575479"/>
            <a:ext cx="96676" cy="396701"/>
          </a:xfrm>
          <a:prstGeom prst="rect">
            <a:avLst/>
          </a:prstGeom>
        </p:spPr>
      </p:pic>
      <p:pic>
        <p:nvPicPr>
          <p:cNvPr id="52" name="Image 38" descr=" "/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7660099" y="10677723"/>
            <a:ext cx="195609" cy="216991"/>
          </a:xfrm>
          <a:prstGeom prst="rect">
            <a:avLst/>
          </a:prstGeom>
        </p:spPr>
      </p:pic>
      <p:pic>
        <p:nvPicPr>
          <p:cNvPr id="53" name="Image 39" descr=" 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7355559" y="10677723"/>
            <a:ext cx="269040" cy="220117"/>
          </a:xfrm>
          <a:prstGeom prst="rect">
            <a:avLst/>
          </a:prstGeom>
        </p:spPr>
      </p:pic>
      <p:pic>
        <p:nvPicPr>
          <p:cNvPr id="54" name="Image 40" descr=" 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7105943" y="10677723"/>
            <a:ext cx="192905" cy="216991"/>
          </a:xfrm>
          <a:prstGeom prst="rect">
            <a:avLst/>
          </a:prstGeom>
        </p:spPr>
      </p:pic>
      <p:pic>
        <p:nvPicPr>
          <p:cNvPr id="55" name="Image 41" descr=" 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6856327" y="10677723"/>
            <a:ext cx="192905" cy="216991"/>
          </a:xfrm>
          <a:prstGeom prst="rect">
            <a:avLst/>
          </a:prstGeom>
        </p:spPr>
      </p:pic>
      <p:pic>
        <p:nvPicPr>
          <p:cNvPr id="56" name="Image 42" descr=" 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6618098" y="10673928"/>
            <a:ext cx="181965" cy="224582"/>
          </a:xfrm>
          <a:prstGeom prst="rect">
            <a:avLst/>
          </a:prstGeom>
        </p:spPr>
      </p:pic>
      <p:pic>
        <p:nvPicPr>
          <p:cNvPr id="57" name="Image 43" descr=" 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341689" y="10679063"/>
            <a:ext cx="253858" cy="287536"/>
          </a:xfrm>
          <a:prstGeom prst="rect">
            <a:avLst/>
          </a:prstGeom>
        </p:spPr>
      </p:pic>
      <p:pic>
        <p:nvPicPr>
          <p:cNvPr id="58" name="Image 44" descr=" 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5935114" y="10677723"/>
            <a:ext cx="269040" cy="220117"/>
          </a:xfrm>
          <a:prstGeom prst="rect">
            <a:avLst/>
          </a:prstGeom>
        </p:spPr>
      </p:pic>
      <p:pic>
        <p:nvPicPr>
          <p:cNvPr id="59" name="Image 45" descr=" 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5646426" y="10679063"/>
            <a:ext cx="253858" cy="287536"/>
          </a:xfrm>
          <a:prstGeom prst="rect">
            <a:avLst/>
          </a:prstGeom>
        </p:spPr>
      </p:pic>
      <p:pic>
        <p:nvPicPr>
          <p:cNvPr id="60" name="Image 46" descr=" 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5422486" y="10673928"/>
            <a:ext cx="213446" cy="224582"/>
          </a:xfrm>
          <a:prstGeom prst="rect">
            <a:avLst/>
          </a:prstGeom>
        </p:spPr>
      </p:pic>
      <p:pic>
        <p:nvPicPr>
          <p:cNvPr id="61" name="Image 47" descr=" 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5208147" y="10675714"/>
            <a:ext cx="183081" cy="220787"/>
          </a:xfrm>
          <a:prstGeom prst="rect">
            <a:avLst/>
          </a:prstGeom>
        </p:spPr>
      </p:pic>
      <p:pic>
        <p:nvPicPr>
          <p:cNvPr id="62" name="Image 48" descr=" "/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4981751" y="10675714"/>
            <a:ext cx="183081" cy="220787"/>
          </a:xfrm>
          <a:prstGeom prst="rect">
            <a:avLst/>
          </a:prstGeom>
        </p:spPr>
      </p:pic>
      <p:pic>
        <p:nvPicPr>
          <p:cNvPr id="63" name="Image 49" descr=" "/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636129" y="10673928"/>
            <a:ext cx="195585" cy="224582"/>
          </a:xfrm>
          <a:prstGeom prst="rect">
            <a:avLst/>
          </a:prstGeom>
        </p:spPr>
      </p:pic>
      <p:pic>
        <p:nvPicPr>
          <p:cNvPr id="64" name="Image 50" descr=" "/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4393211" y="10677723"/>
            <a:ext cx="198264" cy="216991"/>
          </a:xfrm>
          <a:prstGeom prst="rect">
            <a:avLst/>
          </a:prstGeom>
        </p:spPr>
      </p:pic>
      <p:pic>
        <p:nvPicPr>
          <p:cNvPr id="65" name="Image 51" descr=" "/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4166815" y="10677723"/>
            <a:ext cx="187100" cy="216991"/>
          </a:xfrm>
          <a:prstGeom prst="rect">
            <a:avLst/>
          </a:prstGeom>
        </p:spPr>
      </p:pic>
      <p:pic>
        <p:nvPicPr>
          <p:cNvPr id="66" name="Image 52" descr=" "/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963193" y="10674152"/>
            <a:ext cx="162764" cy="224135"/>
          </a:xfrm>
          <a:prstGeom prst="rect">
            <a:avLst/>
          </a:prstGeom>
        </p:spPr>
      </p:pic>
      <p:pic>
        <p:nvPicPr>
          <p:cNvPr id="67" name="Image 53" descr=" 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3733225" y="10673928"/>
            <a:ext cx="195585" cy="224582"/>
          </a:xfrm>
          <a:prstGeom prst="rect">
            <a:avLst/>
          </a:prstGeom>
        </p:spPr>
      </p:pic>
      <p:pic>
        <p:nvPicPr>
          <p:cNvPr id="68" name="Image 54" descr=" "/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3504150" y="10677723"/>
            <a:ext cx="184421" cy="216991"/>
          </a:xfrm>
          <a:prstGeom prst="rect">
            <a:avLst/>
          </a:prstGeom>
        </p:spPr>
      </p:pic>
      <p:pic>
        <p:nvPicPr>
          <p:cNvPr id="69" name="Image 55" descr=" "/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3271949" y="10677723"/>
            <a:ext cx="192905" cy="216991"/>
          </a:xfrm>
          <a:prstGeom prst="rect">
            <a:avLst/>
          </a:prstGeom>
        </p:spPr>
      </p:pic>
      <p:pic>
        <p:nvPicPr>
          <p:cNvPr id="70" name="Image 56" descr=" "/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3029924" y="10673928"/>
            <a:ext cx="195585" cy="224582"/>
          </a:xfrm>
          <a:prstGeom prst="rect">
            <a:avLst/>
          </a:prstGeom>
        </p:spPr>
      </p:pic>
      <p:pic>
        <p:nvPicPr>
          <p:cNvPr id="71" name="Image 57" descr=" "/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2777182" y="10679509"/>
            <a:ext cx="207864" cy="217884"/>
          </a:xfrm>
          <a:prstGeom prst="rect">
            <a:avLst/>
          </a:prstGeom>
        </p:spPr>
      </p:pic>
      <p:pic>
        <p:nvPicPr>
          <p:cNvPr id="72" name="Image 58" descr=" "/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2577579" y="10675714"/>
            <a:ext cx="183081" cy="220787"/>
          </a:xfrm>
          <a:prstGeom prst="rect">
            <a:avLst/>
          </a:prstGeom>
        </p:spPr>
      </p:pic>
      <p:pic>
        <p:nvPicPr>
          <p:cNvPr id="73" name="Image 59" descr=" "/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2339350" y="10673928"/>
            <a:ext cx="181965" cy="224582"/>
          </a:xfrm>
          <a:prstGeom prst="rect">
            <a:avLst/>
          </a:prstGeom>
        </p:spPr>
      </p:pic>
      <p:pic>
        <p:nvPicPr>
          <p:cNvPr id="74" name="Image 60" descr=" "/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2106032" y="10673928"/>
            <a:ext cx="200497" cy="300484"/>
          </a:xfrm>
          <a:prstGeom prst="rect">
            <a:avLst/>
          </a:prstGeom>
        </p:spPr>
      </p:pic>
      <p:pic>
        <p:nvPicPr>
          <p:cNvPr id="75" name="Image 61" descr=" "/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1861775" y="10679063"/>
            <a:ext cx="187770" cy="215652"/>
          </a:xfrm>
          <a:prstGeom prst="rect">
            <a:avLst/>
          </a:prstGeom>
        </p:spPr>
      </p:pic>
      <p:pic>
        <p:nvPicPr>
          <p:cNvPr id="76" name="Image 62" descr=" "/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1601826" y="10603161"/>
            <a:ext cx="246354" cy="294456"/>
          </a:xfrm>
          <a:prstGeom prst="rect">
            <a:avLst/>
          </a:prstGeom>
        </p:spPr>
      </p:pic>
      <p:pic>
        <p:nvPicPr>
          <p:cNvPr id="77" name="Image 63" descr=" "/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1175889" y="10669463"/>
            <a:ext cx="161201" cy="161181"/>
          </a:xfrm>
          <a:prstGeom prst="rect">
            <a:avLst/>
          </a:prstGeom>
        </p:spPr>
      </p:pic>
      <p:pic>
        <p:nvPicPr>
          <p:cNvPr id="78" name="Image 64" descr=" "/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11160875" y="11235879"/>
            <a:ext cx="96676" cy="396701"/>
          </a:xfrm>
          <a:prstGeom prst="rect">
            <a:avLst/>
          </a:prstGeom>
        </p:spPr>
      </p:pic>
      <p:pic>
        <p:nvPicPr>
          <p:cNvPr id="79" name="Image 65" descr=" "/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10940954" y="11338123"/>
            <a:ext cx="187100" cy="216991"/>
          </a:xfrm>
          <a:prstGeom prst="rect">
            <a:avLst/>
          </a:prstGeom>
        </p:spPr>
      </p:pic>
      <p:pic>
        <p:nvPicPr>
          <p:cNvPr id="80" name="Image 66" descr=" "/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10682854" y="11334328"/>
            <a:ext cx="213446" cy="224582"/>
          </a:xfrm>
          <a:prstGeom prst="rect">
            <a:avLst/>
          </a:prstGeom>
        </p:spPr>
      </p:pic>
      <p:pic>
        <p:nvPicPr>
          <p:cNvPr id="81" name="Image 67" descr=" "/>
          <p:cNvPicPr>
            <a:picLocks noChangeAspect="1"/>
          </p:cNvPicPr>
          <p:nvPr/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0450653" y="11339463"/>
            <a:ext cx="187770" cy="215652"/>
          </a:xfrm>
          <a:prstGeom prst="rect">
            <a:avLst/>
          </a:prstGeom>
        </p:spPr>
      </p:pic>
      <p:pic>
        <p:nvPicPr>
          <p:cNvPr id="82" name="Image 68" descr=" "/>
          <p:cNvPicPr>
            <a:picLocks noChangeAspect="1"/>
          </p:cNvPicPr>
          <p:nvPr/>
        </p:nvPicPr>
        <p:blipFill>
          <a:blip r:embed="rId137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10210861" y="11338123"/>
            <a:ext cx="206748" cy="296689"/>
          </a:xfrm>
          <a:prstGeom prst="rect">
            <a:avLst/>
          </a:prstGeom>
        </p:spPr>
      </p:pic>
      <p:pic>
        <p:nvPicPr>
          <p:cNvPr id="83" name="Image 69" descr=" "/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0007685" y="11338123"/>
            <a:ext cx="187100" cy="216991"/>
          </a:xfrm>
          <a:prstGeom prst="rect">
            <a:avLst/>
          </a:prstGeom>
        </p:spPr>
      </p:pic>
      <p:pic>
        <p:nvPicPr>
          <p:cNvPr id="84" name="Image 70" descr=" "/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749585" y="11334328"/>
            <a:ext cx="213446" cy="224582"/>
          </a:xfrm>
          <a:prstGeom prst="rect">
            <a:avLst/>
          </a:prstGeom>
        </p:spPr>
      </p:pic>
      <p:pic>
        <p:nvPicPr>
          <p:cNvPr id="85" name="Image 71" descr=" "/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9517384" y="11339463"/>
            <a:ext cx="187770" cy="215652"/>
          </a:xfrm>
          <a:prstGeom prst="rect">
            <a:avLst/>
          </a:prstGeom>
        </p:spPr>
      </p:pic>
      <p:pic>
        <p:nvPicPr>
          <p:cNvPr id="86" name="Image 72" descr=" "/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9167520" y="11336784"/>
            <a:ext cx="189780" cy="218331"/>
          </a:xfrm>
          <a:prstGeom prst="rect">
            <a:avLst/>
          </a:prstGeom>
        </p:spPr>
      </p:pic>
      <p:pic>
        <p:nvPicPr>
          <p:cNvPr id="87" name="Image 73" descr=" "/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8931523" y="11338123"/>
            <a:ext cx="198264" cy="216991"/>
          </a:xfrm>
          <a:prstGeom prst="rect">
            <a:avLst/>
          </a:prstGeom>
        </p:spPr>
      </p:pic>
      <p:pic>
        <p:nvPicPr>
          <p:cNvPr id="88" name="Image 74" descr=" "/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8681907" y="11338123"/>
            <a:ext cx="192905" cy="216991"/>
          </a:xfrm>
          <a:prstGeom prst="rect">
            <a:avLst/>
          </a:prstGeom>
        </p:spPr>
      </p:pic>
      <p:pic>
        <p:nvPicPr>
          <p:cNvPr id="89" name="Image 75" descr=" "/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8439882" y="11334328"/>
            <a:ext cx="195585" cy="224582"/>
          </a:xfrm>
          <a:prstGeom prst="rect">
            <a:avLst/>
          </a:prstGeom>
        </p:spPr>
      </p:pic>
      <p:pic>
        <p:nvPicPr>
          <p:cNvPr id="90" name="Image 76" descr=" "/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8166823" y="11339463"/>
            <a:ext cx="253858" cy="287536"/>
          </a:xfrm>
          <a:prstGeom prst="rect">
            <a:avLst/>
          </a:prstGeom>
        </p:spPr>
      </p:pic>
      <p:pic>
        <p:nvPicPr>
          <p:cNvPr id="91" name="Image 77" descr=" "/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7834820" y="11338123"/>
            <a:ext cx="315481" cy="216991"/>
          </a:xfrm>
          <a:prstGeom prst="rect">
            <a:avLst/>
          </a:prstGeom>
        </p:spPr>
      </p:pic>
      <p:pic>
        <p:nvPicPr>
          <p:cNvPr id="92" name="Image 78" descr=" "/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7611104" y="11334328"/>
            <a:ext cx="200497" cy="300484"/>
          </a:xfrm>
          <a:prstGeom prst="rect">
            <a:avLst/>
          </a:prstGeom>
        </p:spPr>
      </p:pic>
      <p:pic>
        <p:nvPicPr>
          <p:cNvPr id="93" name="Image 79" descr=" "/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7369079" y="11334328"/>
            <a:ext cx="195585" cy="224582"/>
          </a:xfrm>
          <a:prstGeom prst="rect">
            <a:avLst/>
          </a:prstGeom>
        </p:spPr>
      </p:pic>
      <p:pic>
        <p:nvPicPr>
          <p:cNvPr id="94" name="Image 80" descr=" "/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7154293" y="11336114"/>
            <a:ext cx="183081" cy="220787"/>
          </a:xfrm>
          <a:prstGeom prst="rect">
            <a:avLst/>
          </a:prstGeom>
        </p:spPr>
      </p:pic>
      <p:pic>
        <p:nvPicPr>
          <p:cNvPr id="95" name="Image 81" descr=" "/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6950001" y="11339463"/>
            <a:ext cx="173927" cy="215652"/>
          </a:xfrm>
          <a:prstGeom prst="rect">
            <a:avLst/>
          </a:prstGeom>
        </p:spPr>
      </p:pic>
      <p:pic>
        <p:nvPicPr>
          <p:cNvPr id="96" name="Image 82" descr=" "/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6694134" y="11339463"/>
            <a:ext cx="253858" cy="287536"/>
          </a:xfrm>
          <a:prstGeom prst="rect">
            <a:avLst/>
          </a:prstGeom>
        </p:spPr>
      </p:pic>
      <p:pic>
        <p:nvPicPr>
          <p:cNvPr id="97" name="Image 83" descr=" "/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6470194" y="11334328"/>
            <a:ext cx="213446" cy="224582"/>
          </a:xfrm>
          <a:prstGeom prst="rect">
            <a:avLst/>
          </a:prstGeom>
        </p:spPr>
      </p:pic>
      <p:pic>
        <p:nvPicPr>
          <p:cNvPr id="98" name="Image 84" descr=" "/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6237993" y="11339463"/>
            <a:ext cx="187770" cy="215652"/>
          </a:xfrm>
          <a:prstGeom prst="rect">
            <a:avLst/>
          </a:prstGeom>
        </p:spPr>
      </p:pic>
      <p:pic>
        <p:nvPicPr>
          <p:cNvPr id="99" name="Image 85" descr=" "/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5993512" y="11489258"/>
            <a:ext cx="89085" cy="129704"/>
          </a:xfrm>
          <a:prstGeom prst="rect">
            <a:avLst/>
          </a:prstGeom>
        </p:spPr>
      </p:pic>
      <p:pic>
        <p:nvPicPr>
          <p:cNvPr id="100" name="Image 86" descr=" "/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5761981" y="11338123"/>
            <a:ext cx="198264" cy="216991"/>
          </a:xfrm>
          <a:prstGeom prst="rect">
            <a:avLst/>
          </a:prstGeom>
        </p:spPr>
      </p:pic>
      <p:pic>
        <p:nvPicPr>
          <p:cNvPr id="101" name="Image 87" descr=" "/>
          <p:cNvPicPr>
            <a:picLocks noChangeAspect="1"/>
          </p:cNvPicPr>
          <p:nvPr/>
        </p:nvPicPr>
        <p:blipFill>
          <a:blip r:embed="rId175">
            <a:extLs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407428" y="11338123"/>
            <a:ext cx="315481" cy="216991"/>
          </a:xfrm>
          <a:prstGeom prst="rect">
            <a:avLst/>
          </a:prstGeom>
        </p:spPr>
      </p:pic>
      <p:pic>
        <p:nvPicPr>
          <p:cNvPr id="102" name="Image 88" descr=" "/>
          <p:cNvPicPr>
            <a:picLocks noChangeAspect="1"/>
          </p:cNvPicPr>
          <p:nvPr/>
        </p:nvPicPr>
        <p:blipFill>
          <a:blip r:embed="rId177">
            <a:extLs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5188400" y="11334328"/>
            <a:ext cx="181965" cy="224582"/>
          </a:xfrm>
          <a:prstGeom prst="rect">
            <a:avLst/>
          </a:prstGeom>
        </p:spPr>
      </p:pic>
      <p:pic>
        <p:nvPicPr>
          <p:cNvPr id="103" name="Image 89" descr=" "/>
          <p:cNvPicPr>
            <a:picLocks noChangeAspect="1"/>
          </p:cNvPicPr>
          <p:nvPr/>
        </p:nvPicPr>
        <p:blipFill>
          <a:blip r:embed="rId179">
            <a:extLs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4911992" y="11339463"/>
            <a:ext cx="253858" cy="287536"/>
          </a:xfrm>
          <a:prstGeom prst="rect">
            <a:avLst/>
          </a:prstGeom>
        </p:spPr>
      </p:pic>
      <p:pic>
        <p:nvPicPr>
          <p:cNvPr id="104" name="Image 90" descr=" "/>
          <p:cNvPicPr>
            <a:picLocks noChangeAspect="1"/>
          </p:cNvPicPr>
          <p:nvPr/>
        </p:nvPicPr>
        <p:blipFill>
          <a:blip r:embed="rId181">
            <a:extLs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4688052" y="11334328"/>
            <a:ext cx="213446" cy="224582"/>
          </a:xfrm>
          <a:prstGeom prst="rect">
            <a:avLst/>
          </a:prstGeom>
        </p:spPr>
      </p:pic>
      <p:pic>
        <p:nvPicPr>
          <p:cNvPr id="105" name="Image 91" descr=" "/>
          <p:cNvPicPr>
            <a:picLocks noChangeAspect="1"/>
          </p:cNvPicPr>
          <p:nvPr/>
        </p:nvPicPr>
        <p:blipFill>
          <a:blip r:embed="rId183">
            <a:extLs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4454511" y="11334328"/>
            <a:ext cx="200497" cy="300484"/>
          </a:xfrm>
          <a:prstGeom prst="rect">
            <a:avLst/>
          </a:prstGeom>
        </p:spPr>
      </p:pic>
      <p:pic>
        <p:nvPicPr>
          <p:cNvPr id="106" name="Image 92" descr=" "/>
          <p:cNvPicPr>
            <a:picLocks noChangeAspect="1"/>
          </p:cNvPicPr>
          <p:nvPr/>
        </p:nvPicPr>
        <p:blipFill>
          <a:blip r:embed="rId185">
            <a:extLs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4210254" y="11339463"/>
            <a:ext cx="187770" cy="215652"/>
          </a:xfrm>
          <a:prstGeom prst="rect">
            <a:avLst/>
          </a:prstGeom>
        </p:spPr>
      </p:pic>
      <p:pic>
        <p:nvPicPr>
          <p:cNvPr id="107" name="Image 93" descr=" "/>
          <p:cNvPicPr>
            <a:picLocks noChangeAspect="1"/>
          </p:cNvPicPr>
          <p:nvPr/>
        </p:nvPicPr>
        <p:blipFill>
          <a:blip r:embed="rId187">
            <a:extLs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4063565" y="11235879"/>
            <a:ext cx="96676" cy="396701"/>
          </a:xfrm>
          <a:prstGeom prst="rect">
            <a:avLst/>
          </a:prstGeom>
        </p:spPr>
      </p:pic>
      <p:pic>
        <p:nvPicPr>
          <p:cNvPr id="108" name="Image 94" descr=" "/>
          <p:cNvPicPr>
            <a:picLocks noChangeAspect="1"/>
          </p:cNvPicPr>
          <p:nvPr/>
        </p:nvPicPr>
        <p:blipFill>
          <a:blip r:embed="rId189">
            <a:extLs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3709682" y="11338123"/>
            <a:ext cx="198264" cy="216991"/>
          </a:xfrm>
          <a:prstGeom prst="rect">
            <a:avLst/>
          </a:prstGeom>
        </p:spPr>
      </p:pic>
      <p:pic>
        <p:nvPicPr>
          <p:cNvPr id="109" name="Image 95" descr=" "/>
          <p:cNvPicPr>
            <a:picLocks noChangeAspect="1"/>
          </p:cNvPicPr>
          <p:nvPr/>
        </p:nvPicPr>
        <p:blipFill>
          <a:blip r:embed="rId191">
            <a:extLst>
              <a:ext uri="{96DAC541-7B7A-43D3-8B79-37D633B846F1}">
                <asvg:svgBlip xmlns:asvg="http://schemas.microsoft.com/office/drawing/2016/SVG/main" r:embed="rId192"/>
              </a:ext>
            </a:extLst>
          </a:blip>
          <a:stretch>
            <a:fillRect/>
          </a:stretch>
        </p:blipFill>
        <p:spPr>
          <a:xfrm>
            <a:off x="3455154" y="11338123"/>
            <a:ext cx="198264" cy="216991"/>
          </a:xfrm>
          <a:prstGeom prst="rect">
            <a:avLst/>
          </a:prstGeom>
        </p:spPr>
      </p:pic>
      <p:pic>
        <p:nvPicPr>
          <p:cNvPr id="110" name="Image 96" descr=" "/>
          <p:cNvPicPr>
            <a:picLocks noChangeAspect="1"/>
          </p:cNvPicPr>
          <p:nvPr/>
        </p:nvPicPr>
        <p:blipFill>
          <a:blip r:embed="rId193">
            <a:extLst>
              <a:ext uri="{96DAC541-7B7A-43D3-8B79-37D633B846F1}">
                <asvg:svgBlip xmlns:asvg="http://schemas.microsoft.com/office/drawing/2016/SVG/main" r:embed="rId194"/>
              </a:ext>
            </a:extLst>
          </a:blip>
          <a:stretch>
            <a:fillRect/>
          </a:stretch>
        </p:blipFill>
        <p:spPr>
          <a:xfrm>
            <a:off x="3197947" y="11338123"/>
            <a:ext cx="222154" cy="288875"/>
          </a:xfrm>
          <a:prstGeom prst="rect">
            <a:avLst/>
          </a:prstGeom>
        </p:spPr>
      </p:pic>
      <p:pic>
        <p:nvPicPr>
          <p:cNvPr id="111" name="Image 97" descr=" "/>
          <p:cNvPicPr>
            <a:picLocks noChangeAspect="1"/>
          </p:cNvPicPr>
          <p:nvPr/>
        </p:nvPicPr>
        <p:blipFill>
          <a:blip r:embed="rId195">
            <a:extLst>
              <a:ext uri="{96DAC541-7B7A-43D3-8B79-37D633B846F1}">
                <asvg:svgBlip xmlns:asvg="http://schemas.microsoft.com/office/drawing/2016/SVG/main" r:embed="rId196"/>
              </a:ext>
            </a:extLst>
          </a:blip>
          <a:stretch>
            <a:fillRect/>
          </a:stretch>
        </p:blipFill>
        <p:spPr>
          <a:xfrm>
            <a:off x="2971551" y="11338123"/>
            <a:ext cx="187100" cy="216991"/>
          </a:xfrm>
          <a:prstGeom prst="rect">
            <a:avLst/>
          </a:prstGeom>
        </p:spPr>
      </p:pic>
      <p:pic>
        <p:nvPicPr>
          <p:cNvPr id="112" name="Image 98" descr=" "/>
          <p:cNvPicPr>
            <a:picLocks noChangeAspect="1"/>
          </p:cNvPicPr>
          <p:nvPr/>
        </p:nvPicPr>
        <p:blipFill>
          <a:blip r:embed="rId197">
            <a:extLst>
              <a:ext uri="{96DAC541-7B7A-43D3-8B79-37D633B846F1}">
                <asvg:svgBlip xmlns:asvg="http://schemas.microsoft.com/office/drawing/2016/SVG/main" r:embed="rId198"/>
              </a:ext>
            </a:extLst>
          </a:blip>
          <a:stretch>
            <a:fillRect/>
          </a:stretch>
        </p:blipFill>
        <p:spPr>
          <a:xfrm>
            <a:off x="2733322" y="11334328"/>
            <a:ext cx="181965" cy="224582"/>
          </a:xfrm>
          <a:prstGeom prst="rect">
            <a:avLst/>
          </a:prstGeom>
        </p:spPr>
      </p:pic>
      <p:pic>
        <p:nvPicPr>
          <p:cNvPr id="113" name="Image 99" descr=" "/>
          <p:cNvPicPr>
            <a:picLocks noChangeAspect="1"/>
          </p:cNvPicPr>
          <p:nvPr/>
        </p:nvPicPr>
        <p:blipFill>
          <a:blip r:embed="rId199">
            <a:extLst>
              <a:ext uri="{96DAC541-7B7A-43D3-8B79-37D633B846F1}">
                <asvg:svgBlip xmlns:asvg="http://schemas.microsoft.com/office/drawing/2016/SVG/main" r:embed="rId200"/>
              </a:ext>
            </a:extLst>
          </a:blip>
          <a:stretch>
            <a:fillRect/>
          </a:stretch>
        </p:blipFill>
        <p:spPr>
          <a:xfrm>
            <a:off x="2535282" y="11334328"/>
            <a:ext cx="167453" cy="224582"/>
          </a:xfrm>
          <a:prstGeom prst="rect">
            <a:avLst/>
          </a:prstGeom>
        </p:spPr>
      </p:pic>
      <p:pic>
        <p:nvPicPr>
          <p:cNvPr id="114" name="Image 100" descr=" "/>
          <p:cNvPicPr>
            <a:picLocks noChangeAspect="1"/>
          </p:cNvPicPr>
          <p:nvPr/>
        </p:nvPicPr>
        <p:blipFill>
          <a:blip r:embed="rId201">
            <a:extLst>
              <a:ext uri="{96DAC541-7B7A-43D3-8B79-37D633B846F1}">
                <asvg:svgBlip xmlns:asvg="http://schemas.microsoft.com/office/drawing/2016/SVG/main" r:embed="rId202"/>
              </a:ext>
            </a:extLst>
          </a:blip>
          <a:stretch>
            <a:fillRect/>
          </a:stretch>
        </p:blipFill>
        <p:spPr>
          <a:xfrm>
            <a:off x="2300848" y="11338123"/>
            <a:ext cx="192905" cy="216991"/>
          </a:xfrm>
          <a:prstGeom prst="rect">
            <a:avLst/>
          </a:prstGeom>
        </p:spPr>
      </p:pic>
      <p:pic>
        <p:nvPicPr>
          <p:cNvPr id="115" name="Image 101" descr=" "/>
          <p:cNvPicPr>
            <a:picLocks noChangeAspect="1"/>
          </p:cNvPicPr>
          <p:nvPr/>
        </p:nvPicPr>
        <p:blipFill>
          <a:blip r:embed="rId203">
            <a:extLst>
              <a:ext uri="{96DAC541-7B7A-43D3-8B79-37D633B846F1}">
                <asvg:svgBlip xmlns:asvg="http://schemas.microsoft.com/office/drawing/2016/SVG/main" r:embed="rId204"/>
              </a:ext>
            </a:extLst>
          </a:blip>
          <a:stretch>
            <a:fillRect/>
          </a:stretch>
        </p:blipFill>
        <p:spPr>
          <a:xfrm>
            <a:off x="2062619" y="11334328"/>
            <a:ext cx="181965" cy="224582"/>
          </a:xfrm>
          <a:prstGeom prst="rect">
            <a:avLst/>
          </a:prstGeom>
        </p:spPr>
      </p:pic>
      <p:pic>
        <p:nvPicPr>
          <p:cNvPr id="116" name="Image 102" descr=" "/>
          <p:cNvPicPr>
            <a:picLocks noChangeAspect="1"/>
          </p:cNvPicPr>
          <p:nvPr/>
        </p:nvPicPr>
        <p:blipFill>
          <a:blip r:embed="rId205">
            <a:extLst>
              <a:ext uri="{96DAC541-7B7A-43D3-8B79-37D633B846F1}">
                <asvg:svgBlip xmlns:asvg="http://schemas.microsoft.com/office/drawing/2016/SVG/main" r:embed="rId206"/>
              </a:ext>
            </a:extLst>
          </a:blip>
          <a:stretch>
            <a:fillRect/>
          </a:stretch>
        </p:blipFill>
        <p:spPr>
          <a:xfrm>
            <a:off x="1829301" y="11334328"/>
            <a:ext cx="200497" cy="300484"/>
          </a:xfrm>
          <a:prstGeom prst="rect">
            <a:avLst/>
          </a:prstGeom>
        </p:spPr>
      </p:pic>
      <p:pic>
        <p:nvPicPr>
          <p:cNvPr id="117" name="Image 103" descr=" "/>
          <p:cNvPicPr>
            <a:picLocks noChangeAspect="1"/>
          </p:cNvPicPr>
          <p:nvPr/>
        </p:nvPicPr>
        <p:blipFill>
          <a:blip r:embed="rId207">
            <a:extLst>
              <a:ext uri="{96DAC541-7B7A-43D3-8B79-37D633B846F1}">
                <asvg:svgBlip xmlns:asvg="http://schemas.microsoft.com/office/drawing/2016/SVG/main" r:embed="rId208"/>
              </a:ext>
            </a:extLst>
          </a:blip>
          <a:stretch>
            <a:fillRect/>
          </a:stretch>
        </p:blipFill>
        <p:spPr>
          <a:xfrm>
            <a:off x="1601566" y="11264900"/>
            <a:ext cx="221037" cy="290215"/>
          </a:xfrm>
          <a:prstGeom prst="rect">
            <a:avLst/>
          </a:prstGeom>
        </p:spPr>
      </p:pic>
      <p:pic>
        <p:nvPicPr>
          <p:cNvPr id="118" name="Image 104" descr=" "/>
          <p:cNvPicPr>
            <a:picLocks noChangeAspect="1"/>
          </p:cNvPicPr>
          <p:nvPr/>
        </p:nvPicPr>
        <p:blipFill>
          <a:blip r:embed="rId209">
            <a:extLst>
              <a:ext uri="{96DAC541-7B7A-43D3-8B79-37D633B846F1}">
                <asvg:svgBlip xmlns:asvg="http://schemas.microsoft.com/office/drawing/2016/SVG/main" r:embed="rId210"/>
              </a:ext>
            </a:extLst>
          </a:blip>
          <a:stretch>
            <a:fillRect/>
          </a:stretch>
        </p:blipFill>
        <p:spPr>
          <a:xfrm>
            <a:off x="1175120" y="11329863"/>
            <a:ext cx="161201" cy="161181"/>
          </a:xfrm>
          <a:prstGeom prst="rect">
            <a:avLst/>
          </a:prstGeom>
        </p:spPr>
      </p:pic>
      <p:pic>
        <p:nvPicPr>
          <p:cNvPr id="119" name="Image 105" descr=" "/>
          <p:cNvPicPr>
            <a:picLocks noChangeAspect="1"/>
          </p:cNvPicPr>
          <p:nvPr/>
        </p:nvPicPr>
        <p:blipFill>
          <a:blip r:embed="rId211">
            <a:extLst>
              <a:ext uri="{96DAC541-7B7A-43D3-8B79-37D633B846F1}">
                <asvg:svgBlip xmlns:asvg="http://schemas.microsoft.com/office/drawing/2016/SVG/main" r:embed="rId212"/>
              </a:ext>
            </a:extLst>
          </a:blip>
          <a:stretch>
            <a:fillRect/>
          </a:stretch>
        </p:blipFill>
        <p:spPr>
          <a:xfrm>
            <a:off x="12735847" y="11896279"/>
            <a:ext cx="96676" cy="396701"/>
          </a:xfrm>
          <a:prstGeom prst="rect">
            <a:avLst/>
          </a:prstGeom>
        </p:spPr>
      </p:pic>
      <p:pic>
        <p:nvPicPr>
          <p:cNvPr id="120" name="Image 106" descr=" "/>
          <p:cNvPicPr>
            <a:picLocks noChangeAspect="1"/>
          </p:cNvPicPr>
          <p:nvPr/>
        </p:nvPicPr>
        <p:blipFill>
          <a:blip r:embed="rId213">
            <a:extLst>
              <a:ext uri="{96DAC541-7B7A-43D3-8B79-37D633B846F1}">
                <asvg:svgBlip xmlns:asvg="http://schemas.microsoft.com/office/drawing/2016/SVG/main" r:embed="rId214"/>
              </a:ext>
            </a:extLst>
          </a:blip>
          <a:stretch>
            <a:fillRect/>
          </a:stretch>
        </p:blipFill>
        <p:spPr>
          <a:xfrm>
            <a:off x="12500297" y="11994728"/>
            <a:ext cx="195585" cy="224582"/>
          </a:xfrm>
          <a:prstGeom prst="rect">
            <a:avLst/>
          </a:prstGeom>
        </p:spPr>
      </p:pic>
      <p:pic>
        <p:nvPicPr>
          <p:cNvPr id="121" name="Image 107" descr=" "/>
          <p:cNvPicPr>
            <a:picLocks noChangeAspect="1"/>
          </p:cNvPicPr>
          <p:nvPr/>
        </p:nvPicPr>
        <p:blipFill>
          <a:blip r:embed="rId215">
            <a:extLst>
              <a:ext uri="{96DAC541-7B7A-43D3-8B79-37D633B846F1}">
                <asvg:svgBlip xmlns:asvg="http://schemas.microsoft.com/office/drawing/2016/SVG/main" r:embed="rId216"/>
              </a:ext>
            </a:extLst>
          </a:blip>
          <a:stretch>
            <a:fillRect/>
          </a:stretch>
        </p:blipFill>
        <p:spPr>
          <a:xfrm>
            <a:off x="12257379" y="11998523"/>
            <a:ext cx="198264" cy="216991"/>
          </a:xfrm>
          <a:prstGeom prst="rect">
            <a:avLst/>
          </a:prstGeom>
        </p:spPr>
      </p:pic>
      <p:pic>
        <p:nvPicPr>
          <p:cNvPr id="122" name="Image 108" descr=" "/>
          <p:cNvPicPr>
            <a:picLocks noChangeAspect="1"/>
          </p:cNvPicPr>
          <p:nvPr/>
        </p:nvPicPr>
        <p:blipFill>
          <a:blip r:embed="rId217">
            <a:extLst>
              <a:ext uri="{96DAC541-7B7A-43D3-8B79-37D633B846F1}">
                <asvg:svgBlip xmlns:asvg="http://schemas.microsoft.com/office/drawing/2016/SVG/main" r:embed="rId218"/>
              </a:ext>
            </a:extLst>
          </a:blip>
          <a:stretch>
            <a:fillRect/>
          </a:stretch>
        </p:blipFill>
        <p:spPr>
          <a:xfrm>
            <a:off x="12007763" y="11998523"/>
            <a:ext cx="192905" cy="216991"/>
          </a:xfrm>
          <a:prstGeom prst="rect">
            <a:avLst/>
          </a:prstGeom>
        </p:spPr>
      </p:pic>
      <p:pic>
        <p:nvPicPr>
          <p:cNvPr id="123" name="Image 109" descr=" "/>
          <p:cNvPicPr>
            <a:picLocks noChangeAspect="1"/>
          </p:cNvPicPr>
          <p:nvPr/>
        </p:nvPicPr>
        <p:blipFill>
          <a:blip r:embed="rId219">
            <a:extLst>
              <a:ext uri="{96DAC541-7B7A-43D3-8B79-37D633B846F1}">
                <asvg:svgBlip xmlns:asvg="http://schemas.microsoft.com/office/drawing/2016/SVG/main" r:embed="rId220"/>
              </a:ext>
            </a:extLst>
          </a:blip>
          <a:stretch>
            <a:fillRect/>
          </a:stretch>
        </p:blipFill>
        <p:spPr>
          <a:xfrm>
            <a:off x="11765739" y="11994728"/>
            <a:ext cx="195585" cy="224582"/>
          </a:xfrm>
          <a:prstGeom prst="rect">
            <a:avLst/>
          </a:prstGeom>
        </p:spPr>
      </p:pic>
      <p:pic>
        <p:nvPicPr>
          <p:cNvPr id="124" name="Image 110" descr=" "/>
          <p:cNvPicPr>
            <a:picLocks noChangeAspect="1"/>
          </p:cNvPicPr>
          <p:nvPr/>
        </p:nvPicPr>
        <p:blipFill>
          <a:blip r:embed="rId221">
            <a:extLst>
              <a:ext uri="{96DAC541-7B7A-43D3-8B79-37D633B846F1}">
                <asvg:svgBlip xmlns:asvg="http://schemas.microsoft.com/office/drawing/2016/SVG/main" r:embed="rId222"/>
              </a:ext>
            </a:extLst>
          </a:blip>
          <a:stretch>
            <a:fillRect/>
          </a:stretch>
        </p:blipFill>
        <p:spPr>
          <a:xfrm>
            <a:off x="11512997" y="12000309"/>
            <a:ext cx="207864" cy="217884"/>
          </a:xfrm>
          <a:prstGeom prst="rect">
            <a:avLst/>
          </a:prstGeom>
        </p:spPr>
      </p:pic>
      <p:pic>
        <p:nvPicPr>
          <p:cNvPr id="125" name="Image 111" descr=" "/>
          <p:cNvPicPr>
            <a:picLocks noChangeAspect="1"/>
          </p:cNvPicPr>
          <p:nvPr/>
        </p:nvPicPr>
        <p:blipFill>
          <a:blip r:embed="rId223">
            <a:extLst>
              <a:ext uri="{96DAC541-7B7A-43D3-8B79-37D633B846F1}">
                <asvg:svgBlip xmlns:asvg="http://schemas.microsoft.com/office/drawing/2016/SVG/main" r:embed="rId224"/>
              </a:ext>
            </a:extLst>
          </a:blip>
          <a:stretch>
            <a:fillRect/>
          </a:stretch>
        </p:blipFill>
        <p:spPr>
          <a:xfrm>
            <a:off x="11302230" y="11994728"/>
            <a:ext cx="195585" cy="224582"/>
          </a:xfrm>
          <a:prstGeom prst="rect">
            <a:avLst/>
          </a:prstGeom>
        </p:spPr>
      </p:pic>
      <p:pic>
        <p:nvPicPr>
          <p:cNvPr id="126" name="Image 112" descr=" "/>
          <p:cNvPicPr>
            <a:picLocks noChangeAspect="1"/>
          </p:cNvPicPr>
          <p:nvPr/>
        </p:nvPicPr>
        <p:blipFill>
          <a:blip r:embed="rId225">
            <a:extLst>
              <a:ext uri="{96DAC541-7B7A-43D3-8B79-37D633B846F1}">
                <asvg:svgBlip xmlns:asvg="http://schemas.microsoft.com/office/drawing/2016/SVG/main" r:embed="rId226"/>
              </a:ext>
            </a:extLst>
          </a:blip>
          <a:stretch>
            <a:fillRect/>
          </a:stretch>
        </p:blipFill>
        <p:spPr>
          <a:xfrm>
            <a:off x="11029170" y="11999863"/>
            <a:ext cx="253858" cy="287536"/>
          </a:xfrm>
          <a:prstGeom prst="rect">
            <a:avLst/>
          </a:prstGeom>
        </p:spPr>
      </p:pic>
      <p:pic>
        <p:nvPicPr>
          <p:cNvPr id="127" name="Image 113" descr=" "/>
          <p:cNvPicPr>
            <a:picLocks noChangeAspect="1"/>
          </p:cNvPicPr>
          <p:nvPr/>
        </p:nvPicPr>
        <p:blipFill>
          <a:blip r:embed="rId227">
            <a:extLst>
              <a:ext uri="{96DAC541-7B7A-43D3-8B79-37D633B846F1}">
                <asvg:svgBlip xmlns:asvg="http://schemas.microsoft.com/office/drawing/2016/SVG/main" r:embed="rId228"/>
              </a:ext>
            </a:extLst>
          </a:blip>
          <a:stretch>
            <a:fillRect/>
          </a:stretch>
        </p:blipFill>
        <p:spPr>
          <a:xfrm>
            <a:off x="10816394" y="11994728"/>
            <a:ext cx="195585" cy="224582"/>
          </a:xfrm>
          <a:prstGeom prst="rect">
            <a:avLst/>
          </a:prstGeom>
        </p:spPr>
      </p:pic>
      <p:pic>
        <p:nvPicPr>
          <p:cNvPr id="128" name="Image 114" descr=" "/>
          <p:cNvPicPr>
            <a:picLocks noChangeAspect="1"/>
          </p:cNvPicPr>
          <p:nvPr/>
        </p:nvPicPr>
        <p:blipFill>
          <a:blip r:embed="rId229">
            <a:extLst>
              <a:ext uri="{96DAC541-7B7A-43D3-8B79-37D633B846F1}">
                <asvg:svgBlip xmlns:asvg="http://schemas.microsoft.com/office/drawing/2016/SVG/main" r:embed="rId230"/>
              </a:ext>
            </a:extLst>
          </a:blip>
          <a:stretch>
            <a:fillRect/>
          </a:stretch>
        </p:blipFill>
        <p:spPr>
          <a:xfrm>
            <a:off x="10582407" y="11994728"/>
            <a:ext cx="200497" cy="300484"/>
          </a:xfrm>
          <a:prstGeom prst="rect">
            <a:avLst/>
          </a:prstGeom>
        </p:spPr>
      </p:pic>
      <p:pic>
        <p:nvPicPr>
          <p:cNvPr id="129" name="Image 115" descr=" "/>
          <p:cNvPicPr>
            <a:picLocks noChangeAspect="1"/>
          </p:cNvPicPr>
          <p:nvPr/>
        </p:nvPicPr>
        <p:blipFill>
          <a:blip r:embed="rId231">
            <a:extLst>
              <a:ext uri="{96DAC541-7B7A-43D3-8B79-37D633B846F1}">
                <asvg:svgBlip xmlns:asvg="http://schemas.microsoft.com/office/drawing/2016/SVG/main" r:embed="rId232"/>
              </a:ext>
            </a:extLst>
          </a:blip>
          <a:stretch>
            <a:fillRect/>
          </a:stretch>
        </p:blipFill>
        <p:spPr>
          <a:xfrm>
            <a:off x="10338150" y="11999863"/>
            <a:ext cx="187770" cy="215652"/>
          </a:xfrm>
          <a:prstGeom prst="rect">
            <a:avLst/>
          </a:prstGeom>
        </p:spPr>
      </p:pic>
      <p:pic>
        <p:nvPicPr>
          <p:cNvPr id="130" name="Image 116" descr=" "/>
          <p:cNvPicPr>
            <a:picLocks noChangeAspect="1"/>
          </p:cNvPicPr>
          <p:nvPr/>
        </p:nvPicPr>
        <p:blipFill>
          <a:blip r:embed="rId233">
            <a:extLst>
              <a:ext uri="{96DAC541-7B7A-43D3-8B79-37D633B846F1}">
                <asvg:svgBlip xmlns:asvg="http://schemas.microsoft.com/office/drawing/2016/SVG/main" r:embed="rId234"/>
              </a:ext>
            </a:extLst>
          </a:blip>
          <a:stretch>
            <a:fillRect/>
          </a:stretch>
        </p:blipFill>
        <p:spPr>
          <a:xfrm>
            <a:off x="10134527" y="11994952"/>
            <a:ext cx="162764" cy="224135"/>
          </a:xfrm>
          <a:prstGeom prst="rect">
            <a:avLst/>
          </a:prstGeom>
        </p:spPr>
      </p:pic>
      <p:pic>
        <p:nvPicPr>
          <p:cNvPr id="131" name="Image 117" descr=" "/>
          <p:cNvPicPr>
            <a:picLocks noChangeAspect="1"/>
          </p:cNvPicPr>
          <p:nvPr/>
        </p:nvPicPr>
        <p:blipFill>
          <a:blip r:embed="rId235">
            <a:extLst>
              <a:ext uri="{96DAC541-7B7A-43D3-8B79-37D633B846F1}">
                <asvg:svgBlip xmlns:asvg="http://schemas.microsoft.com/office/drawing/2016/SVG/main" r:embed="rId236"/>
              </a:ext>
            </a:extLst>
          </a:blip>
          <a:stretch>
            <a:fillRect/>
          </a:stretch>
        </p:blipFill>
        <p:spPr>
          <a:xfrm>
            <a:off x="9908355" y="11994728"/>
            <a:ext cx="181965" cy="224582"/>
          </a:xfrm>
          <a:prstGeom prst="rect">
            <a:avLst/>
          </a:prstGeom>
        </p:spPr>
      </p:pic>
      <p:pic>
        <p:nvPicPr>
          <p:cNvPr id="132" name="Image 118" descr=" "/>
          <p:cNvPicPr>
            <a:picLocks noChangeAspect="1"/>
          </p:cNvPicPr>
          <p:nvPr/>
        </p:nvPicPr>
        <p:blipFill>
          <a:blip r:embed="rId237">
            <a:extLst>
              <a:ext uri="{96DAC541-7B7A-43D3-8B79-37D633B846F1}">
                <asvg:svgBlip xmlns:asvg="http://schemas.microsoft.com/office/drawing/2016/SVG/main" r:embed="rId238"/>
              </a:ext>
            </a:extLst>
          </a:blip>
          <a:stretch>
            <a:fillRect/>
          </a:stretch>
        </p:blipFill>
        <p:spPr>
          <a:xfrm>
            <a:off x="9675037" y="11994728"/>
            <a:ext cx="200497" cy="300484"/>
          </a:xfrm>
          <a:prstGeom prst="rect">
            <a:avLst/>
          </a:prstGeom>
        </p:spPr>
      </p:pic>
      <p:pic>
        <p:nvPicPr>
          <p:cNvPr id="133" name="Image 119" descr=" "/>
          <p:cNvPicPr>
            <a:picLocks noChangeAspect="1"/>
          </p:cNvPicPr>
          <p:nvPr/>
        </p:nvPicPr>
        <p:blipFill>
          <a:blip r:embed="rId239">
            <a:extLst>
              <a:ext uri="{96DAC541-7B7A-43D3-8B79-37D633B846F1}">
                <asvg:svgBlip xmlns:asvg="http://schemas.microsoft.com/office/drawing/2016/SVG/main" r:embed="rId240"/>
              </a:ext>
            </a:extLst>
          </a:blip>
          <a:stretch>
            <a:fillRect/>
          </a:stretch>
        </p:blipFill>
        <p:spPr>
          <a:xfrm>
            <a:off x="9223362" y="12149658"/>
            <a:ext cx="89085" cy="129704"/>
          </a:xfrm>
          <a:prstGeom prst="rect">
            <a:avLst/>
          </a:prstGeom>
        </p:spPr>
      </p:pic>
      <p:pic>
        <p:nvPicPr>
          <p:cNvPr id="134" name="Image 120" descr=" "/>
          <p:cNvPicPr>
            <a:picLocks noChangeAspect="1"/>
          </p:cNvPicPr>
          <p:nvPr/>
        </p:nvPicPr>
        <p:blipFill>
          <a:blip r:embed="rId241">
            <a:extLst>
              <a:ext uri="{96DAC541-7B7A-43D3-8B79-37D633B846F1}">
                <asvg:svgBlip xmlns:asvg="http://schemas.microsoft.com/office/drawing/2016/SVG/main" r:embed="rId242"/>
              </a:ext>
            </a:extLst>
          </a:blip>
          <a:stretch>
            <a:fillRect/>
          </a:stretch>
        </p:blipFill>
        <p:spPr>
          <a:xfrm>
            <a:off x="9059035" y="11999863"/>
            <a:ext cx="173927" cy="215652"/>
          </a:xfrm>
          <a:prstGeom prst="rect">
            <a:avLst/>
          </a:prstGeom>
        </p:spPr>
      </p:pic>
      <p:pic>
        <p:nvPicPr>
          <p:cNvPr id="135" name="Image 121" descr=" "/>
          <p:cNvPicPr>
            <a:picLocks noChangeAspect="1"/>
          </p:cNvPicPr>
          <p:nvPr/>
        </p:nvPicPr>
        <p:blipFill>
          <a:blip r:embed="rId243">
            <a:extLst>
              <a:ext uri="{96DAC541-7B7A-43D3-8B79-37D633B846F1}">
                <asvg:svgBlip xmlns:asvg="http://schemas.microsoft.com/office/drawing/2016/SVG/main" r:embed="rId244"/>
              </a:ext>
            </a:extLst>
          </a:blip>
          <a:stretch>
            <a:fillRect/>
          </a:stretch>
        </p:blipFill>
        <p:spPr>
          <a:xfrm>
            <a:off x="8881535" y="11994952"/>
            <a:ext cx="162764" cy="224135"/>
          </a:xfrm>
          <a:prstGeom prst="rect">
            <a:avLst/>
          </a:prstGeom>
        </p:spPr>
      </p:pic>
      <p:pic>
        <p:nvPicPr>
          <p:cNvPr id="136" name="Image 122" descr=" "/>
          <p:cNvPicPr>
            <a:picLocks noChangeAspect="1"/>
          </p:cNvPicPr>
          <p:nvPr/>
        </p:nvPicPr>
        <p:blipFill>
          <a:blip r:embed="rId245">
            <a:extLst>
              <a:ext uri="{96DAC541-7B7A-43D3-8B79-37D633B846F1}">
                <asvg:svgBlip xmlns:asvg="http://schemas.microsoft.com/office/drawing/2016/SVG/main" r:embed="rId246"/>
              </a:ext>
            </a:extLst>
          </a:blip>
          <a:stretch>
            <a:fillRect/>
          </a:stretch>
        </p:blipFill>
        <p:spPr>
          <a:xfrm>
            <a:off x="8639064" y="11998523"/>
            <a:ext cx="198264" cy="216991"/>
          </a:xfrm>
          <a:prstGeom prst="rect">
            <a:avLst/>
          </a:prstGeom>
        </p:spPr>
      </p:pic>
      <p:pic>
        <p:nvPicPr>
          <p:cNvPr id="137" name="Image 123" descr=" "/>
          <p:cNvPicPr>
            <a:picLocks noChangeAspect="1"/>
          </p:cNvPicPr>
          <p:nvPr/>
        </p:nvPicPr>
        <p:blipFill>
          <a:blip r:embed="rId247">
            <a:extLst>
              <a:ext uri="{96DAC541-7B7A-43D3-8B79-37D633B846F1}">
                <asvg:svgBlip xmlns:asvg="http://schemas.microsoft.com/office/drawing/2016/SVG/main" r:embed="rId248"/>
              </a:ext>
            </a:extLst>
          </a:blip>
          <a:stretch>
            <a:fillRect/>
          </a:stretch>
        </p:blipFill>
        <p:spPr>
          <a:xfrm>
            <a:off x="8374712" y="12000309"/>
            <a:ext cx="207864" cy="217884"/>
          </a:xfrm>
          <a:prstGeom prst="rect">
            <a:avLst/>
          </a:prstGeom>
        </p:spPr>
      </p:pic>
      <p:pic>
        <p:nvPicPr>
          <p:cNvPr id="138" name="Image 124" descr=" "/>
          <p:cNvPicPr>
            <a:picLocks noChangeAspect="1"/>
          </p:cNvPicPr>
          <p:nvPr/>
        </p:nvPicPr>
        <p:blipFill>
          <a:blip r:embed="rId249">
            <a:extLst>
              <a:ext uri="{96DAC541-7B7A-43D3-8B79-37D633B846F1}">
                <asvg:svgBlip xmlns:asvg="http://schemas.microsoft.com/office/drawing/2016/SVG/main" r:embed="rId250"/>
              </a:ext>
            </a:extLst>
          </a:blip>
          <a:stretch>
            <a:fillRect/>
          </a:stretch>
        </p:blipFill>
        <p:spPr>
          <a:xfrm>
            <a:off x="8243206" y="12079114"/>
            <a:ext cx="113644" cy="45988"/>
          </a:xfrm>
          <a:prstGeom prst="rect">
            <a:avLst/>
          </a:prstGeom>
        </p:spPr>
      </p:pic>
      <p:pic>
        <p:nvPicPr>
          <p:cNvPr id="139" name="Image 125" descr=" "/>
          <p:cNvPicPr>
            <a:picLocks noChangeAspect="1"/>
          </p:cNvPicPr>
          <p:nvPr/>
        </p:nvPicPr>
        <p:blipFill>
          <a:blip r:embed="rId251">
            <a:extLst>
              <a:ext uri="{96DAC541-7B7A-43D3-8B79-37D633B846F1}">
                <asvg:svgBlip xmlns:asvg="http://schemas.microsoft.com/office/drawing/2016/SVG/main" r:embed="rId252"/>
              </a:ext>
            </a:extLst>
          </a:blip>
          <a:stretch>
            <a:fillRect/>
          </a:stretch>
        </p:blipFill>
        <p:spPr>
          <a:xfrm>
            <a:off x="8054543" y="11994952"/>
            <a:ext cx="162764" cy="224135"/>
          </a:xfrm>
          <a:prstGeom prst="rect">
            <a:avLst/>
          </a:prstGeom>
        </p:spPr>
      </p:pic>
      <p:pic>
        <p:nvPicPr>
          <p:cNvPr id="140" name="Image 126" descr=" "/>
          <p:cNvPicPr>
            <a:picLocks noChangeAspect="1"/>
          </p:cNvPicPr>
          <p:nvPr/>
        </p:nvPicPr>
        <p:blipFill>
          <a:blip r:embed="rId253">
            <a:extLst>
              <a:ext uri="{96DAC541-7B7A-43D3-8B79-37D633B846F1}">
                <asvg:svgBlip xmlns:asvg="http://schemas.microsoft.com/office/drawing/2016/SVG/main" r:embed="rId254"/>
              </a:ext>
            </a:extLst>
          </a:blip>
          <a:stretch>
            <a:fillRect/>
          </a:stretch>
        </p:blipFill>
        <p:spPr>
          <a:xfrm>
            <a:off x="7812072" y="11900967"/>
            <a:ext cx="198264" cy="314548"/>
          </a:xfrm>
          <a:prstGeom prst="rect">
            <a:avLst/>
          </a:prstGeom>
        </p:spPr>
      </p:pic>
      <p:pic>
        <p:nvPicPr>
          <p:cNvPr id="141" name="Image 127" descr=" "/>
          <p:cNvPicPr>
            <a:picLocks noChangeAspect="1"/>
          </p:cNvPicPr>
          <p:nvPr/>
        </p:nvPicPr>
        <p:blipFill>
          <a:blip r:embed="rId255">
            <a:extLst>
              <a:ext uri="{96DAC541-7B7A-43D3-8B79-37D633B846F1}">
                <asvg:svgBlip xmlns:asvg="http://schemas.microsoft.com/office/drawing/2016/SVG/main" r:embed="rId256"/>
              </a:ext>
            </a:extLst>
          </a:blip>
          <a:stretch>
            <a:fillRect/>
          </a:stretch>
        </p:blipFill>
        <p:spPr>
          <a:xfrm>
            <a:off x="7573843" y="11994728"/>
            <a:ext cx="181965" cy="224582"/>
          </a:xfrm>
          <a:prstGeom prst="rect">
            <a:avLst/>
          </a:prstGeom>
        </p:spPr>
      </p:pic>
      <p:pic>
        <p:nvPicPr>
          <p:cNvPr id="142" name="Image 128" descr=" "/>
          <p:cNvPicPr>
            <a:picLocks noChangeAspect="1"/>
          </p:cNvPicPr>
          <p:nvPr/>
        </p:nvPicPr>
        <p:blipFill>
          <a:blip r:embed="rId257">
            <a:extLst>
              <a:ext uri="{96DAC541-7B7A-43D3-8B79-37D633B846F1}">
                <asvg:svgBlip xmlns:asvg="http://schemas.microsoft.com/office/drawing/2016/SVG/main" r:embed="rId258"/>
              </a:ext>
            </a:extLst>
          </a:blip>
          <a:stretch>
            <a:fillRect/>
          </a:stretch>
        </p:blipFill>
        <p:spPr>
          <a:xfrm>
            <a:off x="7340525" y="11994728"/>
            <a:ext cx="200497" cy="300484"/>
          </a:xfrm>
          <a:prstGeom prst="rect">
            <a:avLst/>
          </a:prstGeom>
        </p:spPr>
      </p:pic>
      <p:pic>
        <p:nvPicPr>
          <p:cNvPr id="143" name="Image 129" descr=" "/>
          <p:cNvPicPr>
            <a:picLocks noChangeAspect="1"/>
          </p:cNvPicPr>
          <p:nvPr/>
        </p:nvPicPr>
        <p:blipFill>
          <a:blip r:embed="rId259">
            <a:extLst>
              <a:ext uri="{96DAC541-7B7A-43D3-8B79-37D633B846F1}">
                <asvg:svgBlip xmlns:asvg="http://schemas.microsoft.com/office/drawing/2016/SVG/main" r:embed="rId260"/>
              </a:ext>
            </a:extLst>
          </a:blip>
          <a:stretch>
            <a:fillRect/>
          </a:stretch>
        </p:blipFill>
        <p:spPr>
          <a:xfrm>
            <a:off x="7096268" y="11999863"/>
            <a:ext cx="187770" cy="215652"/>
          </a:xfrm>
          <a:prstGeom prst="rect">
            <a:avLst/>
          </a:prstGeom>
        </p:spPr>
      </p:pic>
      <p:pic>
        <p:nvPicPr>
          <p:cNvPr id="144" name="Image 130" descr=" "/>
          <p:cNvPicPr>
            <a:picLocks noChangeAspect="1"/>
          </p:cNvPicPr>
          <p:nvPr/>
        </p:nvPicPr>
        <p:blipFill>
          <a:blip r:embed="rId261">
            <a:extLst>
              <a:ext uri="{96DAC541-7B7A-43D3-8B79-37D633B846F1}">
                <asvg:svgBlip xmlns:asvg="http://schemas.microsoft.com/office/drawing/2016/SVG/main" r:embed="rId262"/>
              </a:ext>
            </a:extLst>
          </a:blip>
          <a:stretch>
            <a:fillRect/>
          </a:stretch>
        </p:blipFill>
        <p:spPr>
          <a:xfrm>
            <a:off x="6949579" y="11896279"/>
            <a:ext cx="96676" cy="396701"/>
          </a:xfrm>
          <a:prstGeom prst="rect">
            <a:avLst/>
          </a:prstGeom>
        </p:spPr>
      </p:pic>
      <p:pic>
        <p:nvPicPr>
          <p:cNvPr id="145" name="Image 131" descr=" "/>
          <p:cNvPicPr>
            <a:picLocks noChangeAspect="1"/>
          </p:cNvPicPr>
          <p:nvPr/>
        </p:nvPicPr>
        <p:blipFill>
          <a:blip r:embed="rId263">
            <a:extLst>
              <a:ext uri="{96DAC541-7B7A-43D3-8B79-37D633B846F1}">
                <asvg:svgBlip xmlns:asvg="http://schemas.microsoft.com/office/drawing/2016/SVG/main" r:embed="rId264"/>
              </a:ext>
            </a:extLst>
          </a:blip>
          <a:stretch>
            <a:fillRect/>
          </a:stretch>
        </p:blipFill>
        <p:spPr>
          <a:xfrm>
            <a:off x="6608199" y="11994728"/>
            <a:ext cx="195585" cy="224582"/>
          </a:xfrm>
          <a:prstGeom prst="rect">
            <a:avLst/>
          </a:prstGeom>
        </p:spPr>
      </p:pic>
      <p:pic>
        <p:nvPicPr>
          <p:cNvPr id="146" name="Image 132" descr=" "/>
          <p:cNvPicPr>
            <a:picLocks noChangeAspect="1"/>
          </p:cNvPicPr>
          <p:nvPr/>
        </p:nvPicPr>
        <p:blipFill>
          <a:blip r:embed="rId265">
            <a:extLst>
              <a:ext uri="{96DAC541-7B7A-43D3-8B79-37D633B846F1}">
                <asvg:svgBlip xmlns:asvg="http://schemas.microsoft.com/office/drawing/2016/SVG/main" r:embed="rId266"/>
              </a:ext>
            </a:extLst>
          </a:blip>
          <a:stretch>
            <a:fillRect/>
          </a:stretch>
        </p:blipFill>
        <p:spPr>
          <a:xfrm>
            <a:off x="6294282" y="11998523"/>
            <a:ext cx="269040" cy="220117"/>
          </a:xfrm>
          <a:prstGeom prst="rect">
            <a:avLst/>
          </a:prstGeom>
        </p:spPr>
      </p:pic>
      <p:pic>
        <p:nvPicPr>
          <p:cNvPr id="147" name="Image 133" descr=" "/>
          <p:cNvPicPr>
            <a:picLocks noChangeAspect="1"/>
          </p:cNvPicPr>
          <p:nvPr/>
        </p:nvPicPr>
        <p:blipFill>
          <a:blip r:embed="rId267">
            <a:extLst>
              <a:ext uri="{96DAC541-7B7A-43D3-8B79-37D633B846F1}">
                <asvg:svgBlip xmlns:asvg="http://schemas.microsoft.com/office/drawing/2016/SVG/main" r:embed="rId268"/>
              </a:ext>
            </a:extLst>
          </a:blip>
          <a:stretch>
            <a:fillRect/>
          </a:stretch>
        </p:blipFill>
        <p:spPr>
          <a:xfrm>
            <a:off x="6044666" y="11998523"/>
            <a:ext cx="192905" cy="216991"/>
          </a:xfrm>
          <a:prstGeom prst="rect">
            <a:avLst/>
          </a:prstGeom>
        </p:spPr>
      </p:pic>
      <p:pic>
        <p:nvPicPr>
          <p:cNvPr id="148" name="Image 134" descr=" "/>
          <p:cNvPicPr>
            <a:picLocks noChangeAspect="1"/>
          </p:cNvPicPr>
          <p:nvPr/>
        </p:nvPicPr>
        <p:blipFill>
          <a:blip r:embed="rId269">
            <a:extLst>
              <a:ext uri="{96DAC541-7B7A-43D3-8B79-37D633B846F1}">
                <asvg:svgBlip xmlns:asvg="http://schemas.microsoft.com/office/drawing/2016/SVG/main" r:embed="rId270"/>
              </a:ext>
            </a:extLst>
          </a:blip>
          <a:stretch>
            <a:fillRect/>
          </a:stretch>
        </p:blipFill>
        <p:spPr>
          <a:xfrm>
            <a:off x="5795050" y="11998523"/>
            <a:ext cx="192905" cy="216991"/>
          </a:xfrm>
          <a:prstGeom prst="rect">
            <a:avLst/>
          </a:prstGeom>
        </p:spPr>
      </p:pic>
      <p:pic>
        <p:nvPicPr>
          <p:cNvPr id="149" name="Image 135" descr=" "/>
          <p:cNvPicPr>
            <a:picLocks noChangeAspect="1"/>
          </p:cNvPicPr>
          <p:nvPr/>
        </p:nvPicPr>
        <p:blipFill>
          <a:blip r:embed="rId271">
            <a:extLst>
              <a:ext uri="{96DAC541-7B7A-43D3-8B79-37D633B846F1}">
                <asvg:svgBlip xmlns:asvg="http://schemas.microsoft.com/office/drawing/2016/SVG/main" r:embed="rId272"/>
              </a:ext>
            </a:extLst>
          </a:blip>
          <a:stretch>
            <a:fillRect/>
          </a:stretch>
        </p:blipFill>
        <p:spPr>
          <a:xfrm>
            <a:off x="5556820" y="11994728"/>
            <a:ext cx="181965" cy="224582"/>
          </a:xfrm>
          <a:prstGeom prst="rect">
            <a:avLst/>
          </a:prstGeom>
        </p:spPr>
      </p:pic>
      <p:pic>
        <p:nvPicPr>
          <p:cNvPr id="150" name="Image 136" descr=" "/>
          <p:cNvPicPr>
            <a:picLocks noChangeAspect="1"/>
          </p:cNvPicPr>
          <p:nvPr/>
        </p:nvPicPr>
        <p:blipFill>
          <a:blip r:embed="rId273">
            <a:extLst>
              <a:ext uri="{96DAC541-7B7A-43D3-8B79-37D633B846F1}">
                <asvg:svgBlip xmlns:asvg="http://schemas.microsoft.com/office/drawing/2016/SVG/main" r:embed="rId274"/>
              </a:ext>
            </a:extLst>
          </a:blip>
          <a:stretch>
            <a:fillRect/>
          </a:stretch>
        </p:blipFill>
        <p:spPr>
          <a:xfrm>
            <a:off x="5280412" y="11999863"/>
            <a:ext cx="253858" cy="287536"/>
          </a:xfrm>
          <a:prstGeom prst="rect">
            <a:avLst/>
          </a:prstGeom>
        </p:spPr>
      </p:pic>
      <p:pic>
        <p:nvPicPr>
          <p:cNvPr id="151" name="Image 137" descr=" "/>
          <p:cNvPicPr>
            <a:picLocks noChangeAspect="1"/>
          </p:cNvPicPr>
          <p:nvPr/>
        </p:nvPicPr>
        <p:blipFill>
          <a:blip r:embed="rId275">
            <a:extLst>
              <a:ext uri="{96DAC541-7B7A-43D3-8B79-37D633B846F1}">
                <asvg:svgBlip xmlns:asvg="http://schemas.microsoft.com/office/drawing/2016/SVG/main" r:embed="rId276"/>
              </a:ext>
            </a:extLst>
          </a:blip>
          <a:stretch>
            <a:fillRect/>
          </a:stretch>
        </p:blipFill>
        <p:spPr>
          <a:xfrm>
            <a:off x="4957340" y="11994728"/>
            <a:ext cx="195585" cy="224582"/>
          </a:xfrm>
          <a:prstGeom prst="rect">
            <a:avLst/>
          </a:prstGeom>
        </p:spPr>
      </p:pic>
      <p:pic>
        <p:nvPicPr>
          <p:cNvPr id="152" name="Image 138" descr=" "/>
          <p:cNvPicPr>
            <a:picLocks noChangeAspect="1"/>
          </p:cNvPicPr>
          <p:nvPr/>
        </p:nvPicPr>
        <p:blipFill>
          <a:blip r:embed="rId277">
            <a:extLst>
              <a:ext uri="{96DAC541-7B7A-43D3-8B79-37D633B846F1}">
                <asvg:svgBlip xmlns:asvg="http://schemas.microsoft.com/office/drawing/2016/SVG/main" r:embed="rId278"/>
              </a:ext>
            </a:extLst>
          </a:blip>
          <a:stretch>
            <a:fillRect/>
          </a:stretch>
        </p:blipFill>
        <p:spPr>
          <a:xfrm>
            <a:off x="4643423" y="11998523"/>
            <a:ext cx="269040" cy="220117"/>
          </a:xfrm>
          <a:prstGeom prst="rect">
            <a:avLst/>
          </a:prstGeom>
        </p:spPr>
      </p:pic>
      <p:pic>
        <p:nvPicPr>
          <p:cNvPr id="153" name="Image 139" descr=" "/>
          <p:cNvPicPr>
            <a:picLocks noChangeAspect="1"/>
          </p:cNvPicPr>
          <p:nvPr/>
        </p:nvPicPr>
        <p:blipFill>
          <a:blip r:embed="rId279">
            <a:extLst>
              <a:ext uri="{96DAC541-7B7A-43D3-8B79-37D633B846F1}">
                <asvg:svgBlip xmlns:asvg="http://schemas.microsoft.com/office/drawing/2016/SVG/main" r:embed="rId280"/>
              </a:ext>
            </a:extLst>
          </a:blip>
          <a:stretch>
            <a:fillRect/>
          </a:stretch>
        </p:blipFill>
        <p:spPr>
          <a:xfrm>
            <a:off x="4393807" y="11998523"/>
            <a:ext cx="192905" cy="216991"/>
          </a:xfrm>
          <a:prstGeom prst="rect">
            <a:avLst/>
          </a:prstGeom>
        </p:spPr>
      </p:pic>
      <p:pic>
        <p:nvPicPr>
          <p:cNvPr id="154" name="Image 140" descr=" "/>
          <p:cNvPicPr>
            <a:picLocks noChangeAspect="1"/>
          </p:cNvPicPr>
          <p:nvPr/>
        </p:nvPicPr>
        <p:blipFill>
          <a:blip r:embed="rId281">
            <a:extLst>
              <a:ext uri="{96DAC541-7B7A-43D3-8B79-37D633B846F1}">
                <asvg:svgBlip xmlns:asvg="http://schemas.microsoft.com/office/drawing/2016/SVG/main" r:embed="rId282"/>
              </a:ext>
            </a:extLst>
          </a:blip>
          <a:stretch>
            <a:fillRect/>
          </a:stretch>
        </p:blipFill>
        <p:spPr>
          <a:xfrm>
            <a:off x="4056396" y="11999863"/>
            <a:ext cx="291901" cy="215652"/>
          </a:xfrm>
          <a:prstGeom prst="rect">
            <a:avLst/>
          </a:prstGeom>
        </p:spPr>
      </p:pic>
      <p:pic>
        <p:nvPicPr>
          <p:cNvPr id="155" name="Image 141" descr=" "/>
          <p:cNvPicPr>
            <a:picLocks noChangeAspect="1"/>
          </p:cNvPicPr>
          <p:nvPr/>
        </p:nvPicPr>
        <p:blipFill>
          <a:blip r:embed="rId283">
            <a:extLst>
              <a:ext uri="{96DAC541-7B7A-43D3-8B79-37D633B846F1}">
                <asvg:svgBlip xmlns:asvg="http://schemas.microsoft.com/office/drawing/2016/SVG/main" r:embed="rId284"/>
              </a:ext>
            </a:extLst>
          </a:blip>
          <a:stretch>
            <a:fillRect/>
          </a:stretch>
        </p:blipFill>
        <p:spPr>
          <a:xfrm>
            <a:off x="3828933" y="11994728"/>
            <a:ext cx="195585" cy="224582"/>
          </a:xfrm>
          <a:prstGeom prst="rect">
            <a:avLst/>
          </a:prstGeom>
        </p:spPr>
      </p:pic>
      <p:pic>
        <p:nvPicPr>
          <p:cNvPr id="156" name="Image 142" descr=" "/>
          <p:cNvPicPr>
            <a:picLocks noChangeAspect="1"/>
          </p:cNvPicPr>
          <p:nvPr/>
        </p:nvPicPr>
        <p:blipFill>
          <a:blip r:embed="rId285">
            <a:extLst>
              <a:ext uri="{96DAC541-7B7A-43D3-8B79-37D633B846F1}">
                <asvg:svgBlip xmlns:asvg="http://schemas.microsoft.com/office/drawing/2016/SVG/main" r:embed="rId286"/>
              </a:ext>
            </a:extLst>
          </a:blip>
          <a:stretch>
            <a:fillRect/>
          </a:stretch>
        </p:blipFill>
        <p:spPr>
          <a:xfrm>
            <a:off x="3639377" y="11999863"/>
            <a:ext cx="173927" cy="215652"/>
          </a:xfrm>
          <a:prstGeom prst="rect">
            <a:avLst/>
          </a:prstGeom>
        </p:spPr>
      </p:pic>
      <p:pic>
        <p:nvPicPr>
          <p:cNvPr id="157" name="Image 143" descr=" "/>
          <p:cNvPicPr>
            <a:picLocks noChangeAspect="1"/>
          </p:cNvPicPr>
          <p:nvPr/>
        </p:nvPicPr>
        <p:blipFill>
          <a:blip r:embed="rId287">
            <a:extLst>
              <a:ext uri="{96DAC541-7B7A-43D3-8B79-37D633B846F1}">
                <asvg:svgBlip xmlns:asvg="http://schemas.microsoft.com/office/drawing/2016/SVG/main" r:embed="rId288"/>
              </a:ext>
            </a:extLst>
          </a:blip>
          <a:stretch>
            <a:fillRect/>
          </a:stretch>
        </p:blipFill>
        <p:spPr>
          <a:xfrm>
            <a:off x="3461877" y="11994952"/>
            <a:ext cx="162764" cy="224135"/>
          </a:xfrm>
          <a:prstGeom prst="rect">
            <a:avLst/>
          </a:prstGeom>
        </p:spPr>
      </p:pic>
      <p:pic>
        <p:nvPicPr>
          <p:cNvPr id="158" name="Image 144" descr=" "/>
          <p:cNvPicPr>
            <a:picLocks noChangeAspect="1"/>
          </p:cNvPicPr>
          <p:nvPr/>
        </p:nvPicPr>
        <p:blipFill>
          <a:blip r:embed="rId289">
            <a:extLst>
              <a:ext uri="{96DAC541-7B7A-43D3-8B79-37D633B846F1}">
                <asvg:svgBlip xmlns:asvg="http://schemas.microsoft.com/office/drawing/2016/SVG/main" r:embed="rId290"/>
              </a:ext>
            </a:extLst>
          </a:blip>
          <a:stretch>
            <a:fillRect/>
          </a:stretch>
        </p:blipFill>
        <p:spPr>
          <a:xfrm>
            <a:off x="3219406" y="11998523"/>
            <a:ext cx="198264" cy="216991"/>
          </a:xfrm>
          <a:prstGeom prst="rect">
            <a:avLst/>
          </a:prstGeom>
        </p:spPr>
      </p:pic>
      <p:pic>
        <p:nvPicPr>
          <p:cNvPr id="159" name="Image 145" descr=" "/>
          <p:cNvPicPr>
            <a:picLocks noChangeAspect="1"/>
          </p:cNvPicPr>
          <p:nvPr/>
        </p:nvPicPr>
        <p:blipFill>
          <a:blip r:embed="rId291">
            <a:extLs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3015784" y="11994952"/>
            <a:ext cx="162764" cy="224135"/>
          </a:xfrm>
          <a:prstGeom prst="rect">
            <a:avLst/>
          </a:prstGeom>
        </p:spPr>
      </p:pic>
      <p:pic>
        <p:nvPicPr>
          <p:cNvPr id="160" name="Image 146" descr=" "/>
          <p:cNvPicPr>
            <a:picLocks noChangeAspect="1"/>
          </p:cNvPicPr>
          <p:nvPr/>
        </p:nvPicPr>
        <p:blipFill>
          <a:blip r:embed="rId293">
            <a:extLst>
              <a:ext uri="{96DAC541-7B7A-43D3-8B79-37D633B846F1}">
                <asvg:svgBlip xmlns:asvg="http://schemas.microsoft.com/office/drawing/2016/SVG/main" r:embed="rId294"/>
              </a:ext>
            </a:extLst>
          </a:blip>
          <a:stretch>
            <a:fillRect/>
          </a:stretch>
        </p:blipFill>
        <p:spPr>
          <a:xfrm>
            <a:off x="2773312" y="11998523"/>
            <a:ext cx="198264" cy="216991"/>
          </a:xfrm>
          <a:prstGeom prst="rect">
            <a:avLst/>
          </a:prstGeom>
        </p:spPr>
      </p:pic>
      <p:pic>
        <p:nvPicPr>
          <p:cNvPr id="161" name="Image 147" descr=" "/>
          <p:cNvPicPr>
            <a:picLocks noChangeAspect="1"/>
          </p:cNvPicPr>
          <p:nvPr/>
        </p:nvPicPr>
        <p:blipFill>
          <a:blip r:embed="rId295">
            <a:extLst>
              <a:ext uri="{96DAC541-7B7A-43D3-8B79-37D633B846F1}">
                <asvg:svgBlip xmlns:asvg="http://schemas.microsoft.com/office/drawing/2016/SVG/main" r:embed="rId296"/>
              </a:ext>
            </a:extLst>
          </a:blip>
          <a:stretch>
            <a:fillRect/>
          </a:stretch>
        </p:blipFill>
        <p:spPr>
          <a:xfrm>
            <a:off x="2527715" y="11994728"/>
            <a:ext cx="200497" cy="300484"/>
          </a:xfrm>
          <a:prstGeom prst="rect">
            <a:avLst/>
          </a:prstGeom>
        </p:spPr>
      </p:pic>
      <p:pic>
        <p:nvPicPr>
          <p:cNvPr id="162" name="Image 148" descr=" "/>
          <p:cNvPicPr>
            <a:picLocks noChangeAspect="1"/>
          </p:cNvPicPr>
          <p:nvPr/>
        </p:nvPicPr>
        <p:blipFill>
          <a:blip r:embed="rId297">
            <a:extLst>
              <a:ext uri="{96DAC541-7B7A-43D3-8B79-37D633B846F1}">
                <asvg:svgBlip xmlns:asvg="http://schemas.microsoft.com/office/drawing/2016/SVG/main" r:embed="rId298"/>
              </a:ext>
            </a:extLst>
          </a:blip>
          <a:stretch>
            <a:fillRect/>
          </a:stretch>
        </p:blipFill>
        <p:spPr>
          <a:xfrm>
            <a:off x="2323423" y="11999863"/>
            <a:ext cx="173927" cy="215652"/>
          </a:xfrm>
          <a:prstGeom prst="rect">
            <a:avLst/>
          </a:prstGeom>
        </p:spPr>
      </p:pic>
      <p:pic>
        <p:nvPicPr>
          <p:cNvPr id="163" name="Image 149" descr=" "/>
          <p:cNvPicPr>
            <a:picLocks noChangeAspect="1"/>
          </p:cNvPicPr>
          <p:nvPr/>
        </p:nvPicPr>
        <p:blipFill>
          <a:blip r:embed="rId299">
            <a:extLst>
              <a:ext uri="{96DAC541-7B7A-43D3-8B79-37D633B846F1}">
                <asvg:svgBlip xmlns:asvg="http://schemas.microsoft.com/office/drawing/2016/SVG/main" r:embed="rId300"/>
              </a:ext>
            </a:extLst>
          </a:blip>
          <a:stretch>
            <a:fillRect/>
          </a:stretch>
        </p:blipFill>
        <p:spPr>
          <a:xfrm>
            <a:off x="2109754" y="11998523"/>
            <a:ext cx="206748" cy="296689"/>
          </a:xfrm>
          <a:prstGeom prst="rect">
            <a:avLst/>
          </a:prstGeom>
        </p:spPr>
      </p:pic>
      <p:pic>
        <p:nvPicPr>
          <p:cNvPr id="164" name="Image 150" descr=" "/>
          <p:cNvPicPr>
            <a:picLocks noChangeAspect="1"/>
          </p:cNvPicPr>
          <p:nvPr/>
        </p:nvPicPr>
        <p:blipFill>
          <a:blip r:embed="rId301">
            <a:extLst>
              <a:ext uri="{96DAC541-7B7A-43D3-8B79-37D633B846F1}">
                <asvg:svgBlip xmlns:asvg="http://schemas.microsoft.com/office/drawing/2016/SVG/main" r:embed="rId302"/>
              </a:ext>
            </a:extLst>
          </a:blip>
          <a:stretch>
            <a:fillRect/>
          </a:stretch>
        </p:blipFill>
        <p:spPr>
          <a:xfrm>
            <a:off x="1883358" y="11998523"/>
            <a:ext cx="192905" cy="216991"/>
          </a:xfrm>
          <a:prstGeom prst="rect">
            <a:avLst/>
          </a:prstGeom>
        </p:spPr>
      </p:pic>
      <p:pic>
        <p:nvPicPr>
          <p:cNvPr id="165" name="Image 151" descr=" "/>
          <p:cNvPicPr>
            <a:picLocks noChangeAspect="1"/>
          </p:cNvPicPr>
          <p:nvPr/>
        </p:nvPicPr>
        <p:blipFill>
          <a:blip r:embed="rId303">
            <a:extLst>
              <a:ext uri="{96DAC541-7B7A-43D3-8B79-37D633B846F1}">
                <asvg:svgBlip xmlns:asvg="http://schemas.microsoft.com/office/drawing/2016/SVG/main" r:embed="rId304"/>
              </a:ext>
            </a:extLst>
          </a:blip>
          <a:stretch>
            <a:fillRect/>
          </a:stretch>
        </p:blipFill>
        <p:spPr>
          <a:xfrm>
            <a:off x="1630393" y="11925300"/>
            <a:ext cx="209204" cy="288875"/>
          </a:xfrm>
          <a:prstGeom prst="rect">
            <a:avLst/>
          </a:prstGeom>
        </p:spPr>
      </p:pic>
      <p:pic>
        <p:nvPicPr>
          <p:cNvPr id="166" name="Image 152" descr=" "/>
          <p:cNvPicPr>
            <a:picLocks noChangeAspect="1"/>
          </p:cNvPicPr>
          <p:nvPr/>
        </p:nvPicPr>
        <p:blipFill>
          <a:blip r:embed="rId305">
            <a:extLst>
              <a:ext uri="{96DAC541-7B7A-43D3-8B79-37D633B846F1}">
                <asvg:svgBlip xmlns:asvg="http://schemas.microsoft.com/office/drawing/2016/SVG/main" r:embed="rId306"/>
              </a:ext>
            </a:extLst>
          </a:blip>
          <a:stretch>
            <a:fillRect/>
          </a:stretch>
        </p:blipFill>
        <p:spPr>
          <a:xfrm>
            <a:off x="1175145" y="11990263"/>
            <a:ext cx="161201" cy="161181"/>
          </a:xfrm>
          <a:prstGeom prst="rect">
            <a:avLst/>
          </a:prstGeom>
        </p:spPr>
      </p:pic>
      <p:pic>
        <p:nvPicPr>
          <p:cNvPr id="167" name="Image 153" descr=" "/>
          <p:cNvPicPr>
            <a:picLocks noChangeAspect="1"/>
          </p:cNvPicPr>
          <p:nvPr/>
        </p:nvPicPr>
        <p:blipFill>
          <a:blip r:embed="rId307">
            <a:extLst>
              <a:ext uri="{96DAC541-7B7A-43D3-8B79-37D633B846F1}">
                <asvg:svgBlip xmlns:asvg="http://schemas.microsoft.com/office/drawing/2016/SVG/main" r:embed="rId308"/>
              </a:ext>
            </a:extLst>
          </a:blip>
          <a:stretch>
            <a:fillRect/>
          </a:stretch>
        </p:blipFill>
        <p:spPr>
          <a:xfrm>
            <a:off x="6236355" y="12655128"/>
            <a:ext cx="181965" cy="224582"/>
          </a:xfrm>
          <a:prstGeom prst="rect">
            <a:avLst/>
          </a:prstGeom>
        </p:spPr>
      </p:pic>
      <p:pic>
        <p:nvPicPr>
          <p:cNvPr id="168" name="Image 154" descr=" "/>
          <p:cNvPicPr>
            <a:picLocks noChangeAspect="1"/>
          </p:cNvPicPr>
          <p:nvPr/>
        </p:nvPicPr>
        <p:blipFill>
          <a:blip r:embed="rId309">
            <a:extLst>
              <a:ext uri="{96DAC541-7B7A-43D3-8B79-37D633B846F1}">
                <asvg:svgBlip xmlns:asvg="http://schemas.microsoft.com/office/drawing/2016/SVG/main" r:embed="rId310"/>
              </a:ext>
            </a:extLst>
          </a:blip>
          <a:stretch>
            <a:fillRect/>
          </a:stretch>
        </p:blipFill>
        <p:spPr>
          <a:xfrm>
            <a:off x="6022239" y="12656914"/>
            <a:ext cx="183081" cy="220787"/>
          </a:xfrm>
          <a:prstGeom prst="rect">
            <a:avLst/>
          </a:prstGeom>
        </p:spPr>
      </p:pic>
      <p:pic>
        <p:nvPicPr>
          <p:cNvPr id="169" name="Image 155" descr=" "/>
          <p:cNvPicPr>
            <a:picLocks noChangeAspect="1"/>
          </p:cNvPicPr>
          <p:nvPr/>
        </p:nvPicPr>
        <p:blipFill>
          <a:blip r:embed="rId311">
            <a:extLst>
              <a:ext uri="{96DAC541-7B7A-43D3-8B79-37D633B846F1}">
                <asvg:svgBlip xmlns:asvg="http://schemas.microsoft.com/office/drawing/2016/SVG/main" r:embed="rId312"/>
              </a:ext>
            </a:extLst>
          </a:blip>
          <a:stretch>
            <a:fillRect/>
          </a:stretch>
        </p:blipFill>
        <p:spPr>
          <a:xfrm>
            <a:off x="5817947" y="12660263"/>
            <a:ext cx="173927" cy="215652"/>
          </a:xfrm>
          <a:prstGeom prst="rect">
            <a:avLst/>
          </a:prstGeom>
        </p:spPr>
      </p:pic>
      <p:pic>
        <p:nvPicPr>
          <p:cNvPr id="170" name="Image 156" descr=" "/>
          <p:cNvPicPr>
            <a:picLocks noChangeAspect="1"/>
          </p:cNvPicPr>
          <p:nvPr/>
        </p:nvPicPr>
        <p:blipFill>
          <a:blip r:embed="rId313">
            <a:extLst>
              <a:ext uri="{96DAC541-7B7A-43D3-8B79-37D633B846F1}">
                <asvg:svgBlip xmlns:asvg="http://schemas.microsoft.com/office/drawing/2016/SVG/main" r:embed="rId314"/>
              </a:ext>
            </a:extLst>
          </a:blip>
          <a:stretch>
            <a:fillRect/>
          </a:stretch>
        </p:blipFill>
        <p:spPr>
          <a:xfrm>
            <a:off x="5640448" y="12655352"/>
            <a:ext cx="162764" cy="224135"/>
          </a:xfrm>
          <a:prstGeom prst="rect">
            <a:avLst/>
          </a:prstGeom>
        </p:spPr>
      </p:pic>
      <p:pic>
        <p:nvPicPr>
          <p:cNvPr id="171" name="Image 157" descr=" "/>
          <p:cNvPicPr>
            <a:picLocks noChangeAspect="1"/>
          </p:cNvPicPr>
          <p:nvPr/>
        </p:nvPicPr>
        <p:blipFill>
          <a:blip r:embed="rId315">
            <a:extLst>
              <a:ext uri="{96DAC541-7B7A-43D3-8B79-37D633B846F1}">
                <asvg:svgBlip xmlns:asvg="http://schemas.microsoft.com/office/drawing/2016/SVG/main" r:embed="rId316"/>
              </a:ext>
            </a:extLst>
          </a:blip>
          <a:stretch>
            <a:fillRect/>
          </a:stretch>
        </p:blipFill>
        <p:spPr>
          <a:xfrm>
            <a:off x="5368281" y="12660263"/>
            <a:ext cx="253858" cy="287536"/>
          </a:xfrm>
          <a:prstGeom prst="rect">
            <a:avLst/>
          </a:prstGeom>
        </p:spPr>
      </p:pic>
      <p:pic>
        <p:nvPicPr>
          <p:cNvPr id="172" name="Image 158" descr=" "/>
          <p:cNvPicPr>
            <a:picLocks noChangeAspect="1"/>
          </p:cNvPicPr>
          <p:nvPr/>
        </p:nvPicPr>
        <p:blipFill>
          <a:blip r:embed="rId317">
            <a:extLst>
              <a:ext uri="{96DAC541-7B7A-43D3-8B79-37D633B846F1}">
                <asvg:svgBlip xmlns:asvg="http://schemas.microsoft.com/office/drawing/2016/SVG/main" r:embed="rId318"/>
              </a:ext>
            </a:extLst>
          </a:blip>
          <a:stretch>
            <a:fillRect/>
          </a:stretch>
        </p:blipFill>
        <p:spPr>
          <a:xfrm>
            <a:off x="5144341" y="12655128"/>
            <a:ext cx="213446" cy="224582"/>
          </a:xfrm>
          <a:prstGeom prst="rect">
            <a:avLst/>
          </a:prstGeom>
        </p:spPr>
      </p:pic>
      <p:pic>
        <p:nvPicPr>
          <p:cNvPr id="173" name="Image 159" descr=" "/>
          <p:cNvPicPr>
            <a:picLocks noChangeAspect="1"/>
          </p:cNvPicPr>
          <p:nvPr/>
        </p:nvPicPr>
        <p:blipFill>
          <a:blip r:embed="rId319">
            <a:extLst>
              <a:ext uri="{96DAC541-7B7A-43D3-8B79-37D633B846F1}">
                <asvg:svgBlip xmlns:asvg="http://schemas.microsoft.com/office/drawing/2016/SVG/main" r:embed="rId320"/>
              </a:ext>
            </a:extLst>
          </a:blip>
          <a:stretch>
            <a:fillRect/>
          </a:stretch>
        </p:blipFill>
        <p:spPr>
          <a:xfrm>
            <a:off x="4930002" y="12656914"/>
            <a:ext cx="183081" cy="220787"/>
          </a:xfrm>
          <a:prstGeom prst="rect">
            <a:avLst/>
          </a:prstGeom>
        </p:spPr>
      </p:pic>
      <p:pic>
        <p:nvPicPr>
          <p:cNvPr id="174" name="Image 160" descr=" "/>
          <p:cNvPicPr>
            <a:picLocks noChangeAspect="1"/>
          </p:cNvPicPr>
          <p:nvPr/>
        </p:nvPicPr>
        <p:blipFill>
          <a:blip r:embed="rId321">
            <a:extLst>
              <a:ext uri="{96DAC541-7B7A-43D3-8B79-37D633B846F1}">
                <asvg:svgBlip xmlns:asvg="http://schemas.microsoft.com/office/drawing/2016/SVG/main" r:embed="rId322"/>
              </a:ext>
            </a:extLst>
          </a:blip>
          <a:stretch>
            <a:fillRect/>
          </a:stretch>
        </p:blipFill>
        <p:spPr>
          <a:xfrm>
            <a:off x="4671902" y="12655128"/>
            <a:ext cx="213446" cy="224582"/>
          </a:xfrm>
          <a:prstGeom prst="rect">
            <a:avLst/>
          </a:prstGeom>
        </p:spPr>
      </p:pic>
      <p:pic>
        <p:nvPicPr>
          <p:cNvPr id="175" name="Image 161" descr=" "/>
          <p:cNvPicPr>
            <a:picLocks noChangeAspect="1"/>
          </p:cNvPicPr>
          <p:nvPr/>
        </p:nvPicPr>
        <p:blipFill>
          <a:blip r:embed="rId323">
            <a:extLst>
              <a:ext uri="{96DAC541-7B7A-43D3-8B79-37D633B846F1}">
                <asvg:svgBlip xmlns:asvg="http://schemas.microsoft.com/office/drawing/2016/SVG/main" r:embed="rId324"/>
              </a:ext>
            </a:extLst>
          </a:blip>
          <a:stretch>
            <a:fillRect/>
          </a:stretch>
        </p:blipFill>
        <p:spPr>
          <a:xfrm>
            <a:off x="4465600" y="12658923"/>
            <a:ext cx="187100" cy="216991"/>
          </a:xfrm>
          <a:prstGeom prst="rect">
            <a:avLst/>
          </a:prstGeom>
        </p:spPr>
      </p:pic>
      <p:pic>
        <p:nvPicPr>
          <p:cNvPr id="176" name="Image 162" descr=" "/>
          <p:cNvPicPr>
            <a:picLocks noChangeAspect="1"/>
          </p:cNvPicPr>
          <p:nvPr/>
        </p:nvPicPr>
        <p:blipFill>
          <a:blip r:embed="rId325">
            <a:extLst>
              <a:ext uri="{96DAC541-7B7A-43D3-8B79-37D633B846F1}">
                <asvg:svgBlip xmlns:asvg="http://schemas.microsoft.com/office/drawing/2016/SVG/main" r:embed="rId326"/>
              </a:ext>
            </a:extLst>
          </a:blip>
          <a:stretch>
            <a:fillRect/>
          </a:stretch>
        </p:blipFill>
        <p:spPr>
          <a:xfrm>
            <a:off x="4225808" y="12658923"/>
            <a:ext cx="206748" cy="296689"/>
          </a:xfrm>
          <a:prstGeom prst="rect">
            <a:avLst/>
          </a:prstGeom>
        </p:spPr>
      </p:pic>
      <p:pic>
        <p:nvPicPr>
          <p:cNvPr id="177" name="Image 163" descr=" "/>
          <p:cNvPicPr>
            <a:picLocks noChangeAspect="1"/>
          </p:cNvPicPr>
          <p:nvPr/>
        </p:nvPicPr>
        <p:blipFill>
          <a:blip r:embed="rId327">
            <a:extLst>
              <a:ext uri="{96DAC541-7B7A-43D3-8B79-37D633B846F1}">
                <asvg:svgBlip xmlns:asvg="http://schemas.microsoft.com/office/drawing/2016/SVG/main" r:embed="rId328"/>
              </a:ext>
            </a:extLst>
          </a:blip>
          <a:stretch>
            <a:fillRect/>
          </a:stretch>
        </p:blipFill>
        <p:spPr>
          <a:xfrm>
            <a:off x="4008343" y="12655128"/>
            <a:ext cx="200497" cy="300484"/>
          </a:xfrm>
          <a:prstGeom prst="rect">
            <a:avLst/>
          </a:prstGeom>
        </p:spPr>
      </p:pic>
      <p:pic>
        <p:nvPicPr>
          <p:cNvPr id="178" name="Image 164" descr=" "/>
          <p:cNvPicPr>
            <a:picLocks noChangeAspect="1"/>
          </p:cNvPicPr>
          <p:nvPr/>
        </p:nvPicPr>
        <p:blipFill>
          <a:blip r:embed="rId329">
            <a:extLst>
              <a:ext uri="{96DAC541-7B7A-43D3-8B79-37D633B846F1}">
                <asvg:svgBlip xmlns:asvg="http://schemas.microsoft.com/office/drawing/2016/SVG/main" r:embed="rId330"/>
              </a:ext>
            </a:extLst>
          </a:blip>
          <a:stretch>
            <a:fillRect/>
          </a:stretch>
        </p:blipFill>
        <p:spPr>
          <a:xfrm>
            <a:off x="3658479" y="12657584"/>
            <a:ext cx="189780" cy="218331"/>
          </a:xfrm>
          <a:prstGeom prst="rect">
            <a:avLst/>
          </a:prstGeom>
        </p:spPr>
      </p:pic>
      <p:pic>
        <p:nvPicPr>
          <p:cNvPr id="179" name="Image 165" descr=" "/>
          <p:cNvPicPr>
            <a:picLocks noChangeAspect="1"/>
          </p:cNvPicPr>
          <p:nvPr/>
        </p:nvPicPr>
        <p:blipFill>
          <a:blip r:embed="rId331">
            <a:extLst>
              <a:ext uri="{96DAC541-7B7A-43D3-8B79-37D633B846F1}">
                <asvg:svgBlip xmlns:asvg="http://schemas.microsoft.com/office/drawing/2016/SVG/main" r:embed="rId332"/>
              </a:ext>
            </a:extLst>
          </a:blip>
          <a:stretch>
            <a:fillRect/>
          </a:stretch>
        </p:blipFill>
        <p:spPr>
          <a:xfrm>
            <a:off x="3412659" y="12660709"/>
            <a:ext cx="207864" cy="217884"/>
          </a:xfrm>
          <a:prstGeom prst="rect">
            <a:avLst/>
          </a:prstGeom>
        </p:spPr>
      </p:pic>
      <p:pic>
        <p:nvPicPr>
          <p:cNvPr id="180" name="Image 166" descr=" "/>
          <p:cNvPicPr>
            <a:picLocks noChangeAspect="1"/>
          </p:cNvPicPr>
          <p:nvPr/>
        </p:nvPicPr>
        <p:blipFill>
          <a:blip r:embed="rId333">
            <a:extLst>
              <a:ext uri="{96DAC541-7B7A-43D3-8B79-37D633B846F1}">
                <asvg:svgBlip xmlns:asvg="http://schemas.microsoft.com/office/drawing/2016/SVG/main" r:embed="rId334"/>
              </a:ext>
            </a:extLst>
          </a:blip>
          <a:stretch>
            <a:fillRect/>
          </a:stretch>
        </p:blipFill>
        <p:spPr>
          <a:xfrm>
            <a:off x="3147637" y="12660263"/>
            <a:ext cx="253858" cy="287536"/>
          </a:xfrm>
          <a:prstGeom prst="rect">
            <a:avLst/>
          </a:prstGeom>
        </p:spPr>
      </p:pic>
      <p:pic>
        <p:nvPicPr>
          <p:cNvPr id="181" name="Image 167" descr=" "/>
          <p:cNvPicPr>
            <a:picLocks noChangeAspect="1"/>
          </p:cNvPicPr>
          <p:nvPr/>
        </p:nvPicPr>
        <p:blipFill>
          <a:blip r:embed="rId335">
            <a:extLst>
              <a:ext uri="{96DAC541-7B7A-43D3-8B79-37D633B846F1}">
                <asvg:svgBlip xmlns:asvg="http://schemas.microsoft.com/office/drawing/2016/SVG/main" r:embed="rId336"/>
              </a:ext>
            </a:extLst>
          </a:blip>
          <a:stretch>
            <a:fillRect/>
          </a:stretch>
        </p:blipFill>
        <p:spPr>
          <a:xfrm>
            <a:off x="2741062" y="12658923"/>
            <a:ext cx="269040" cy="220117"/>
          </a:xfrm>
          <a:prstGeom prst="rect">
            <a:avLst/>
          </a:prstGeom>
        </p:spPr>
      </p:pic>
      <p:pic>
        <p:nvPicPr>
          <p:cNvPr id="182" name="Image 168" descr=" "/>
          <p:cNvPicPr>
            <a:picLocks noChangeAspect="1"/>
          </p:cNvPicPr>
          <p:nvPr/>
        </p:nvPicPr>
        <p:blipFill>
          <a:blip r:embed="rId337">
            <a:extLst>
              <a:ext uri="{96DAC541-7B7A-43D3-8B79-37D633B846F1}">
                <asvg:svgBlip xmlns:asvg="http://schemas.microsoft.com/office/drawing/2016/SVG/main" r:embed="rId338"/>
              </a:ext>
            </a:extLst>
          </a:blip>
          <a:stretch>
            <a:fillRect/>
          </a:stretch>
        </p:blipFill>
        <p:spPr>
          <a:xfrm>
            <a:off x="2536770" y="12660263"/>
            <a:ext cx="173927" cy="215652"/>
          </a:xfrm>
          <a:prstGeom prst="rect">
            <a:avLst/>
          </a:prstGeom>
        </p:spPr>
      </p:pic>
      <p:pic>
        <p:nvPicPr>
          <p:cNvPr id="183" name="Image 169" descr=" "/>
          <p:cNvPicPr>
            <a:picLocks noChangeAspect="1"/>
          </p:cNvPicPr>
          <p:nvPr/>
        </p:nvPicPr>
        <p:blipFill>
          <a:blip r:embed="rId339">
            <a:extLst>
              <a:ext uri="{96DAC541-7B7A-43D3-8B79-37D633B846F1}">
                <asvg:svgBlip xmlns:asvg="http://schemas.microsoft.com/office/drawing/2016/SVG/main" r:embed="rId340"/>
              </a:ext>
            </a:extLst>
          </a:blip>
          <a:stretch>
            <a:fillRect/>
          </a:stretch>
        </p:blipFill>
        <p:spPr>
          <a:xfrm>
            <a:off x="2322207" y="12573645"/>
            <a:ext cx="195585" cy="306065"/>
          </a:xfrm>
          <a:prstGeom prst="rect">
            <a:avLst/>
          </a:prstGeom>
        </p:spPr>
      </p:pic>
      <p:pic>
        <p:nvPicPr>
          <p:cNvPr id="184" name="Image 170" descr=" "/>
          <p:cNvPicPr>
            <a:picLocks noChangeAspect="1"/>
          </p:cNvPicPr>
          <p:nvPr/>
        </p:nvPicPr>
        <p:blipFill>
          <a:blip r:embed="rId341">
            <a:extLst>
              <a:ext uri="{96DAC541-7B7A-43D3-8B79-37D633B846F1}">
                <asvg:svgBlip xmlns:asvg="http://schemas.microsoft.com/office/drawing/2016/SVG/main" r:embed="rId342"/>
              </a:ext>
            </a:extLst>
          </a:blip>
          <a:stretch>
            <a:fillRect/>
          </a:stretch>
        </p:blipFill>
        <p:spPr>
          <a:xfrm>
            <a:off x="2093132" y="12658923"/>
            <a:ext cx="184421" cy="216991"/>
          </a:xfrm>
          <a:prstGeom prst="rect">
            <a:avLst/>
          </a:prstGeom>
        </p:spPr>
      </p:pic>
      <p:pic>
        <p:nvPicPr>
          <p:cNvPr id="185" name="Image 171" descr=" "/>
          <p:cNvPicPr>
            <a:picLocks noChangeAspect="1"/>
          </p:cNvPicPr>
          <p:nvPr/>
        </p:nvPicPr>
        <p:blipFill>
          <a:blip r:embed="rId343">
            <a:extLst>
              <a:ext uri="{96DAC541-7B7A-43D3-8B79-37D633B846F1}">
                <asvg:svgBlip xmlns:asvg="http://schemas.microsoft.com/office/drawing/2016/SVG/main" r:embed="rId344"/>
              </a:ext>
            </a:extLst>
          </a:blip>
          <a:stretch>
            <a:fillRect/>
          </a:stretch>
        </p:blipFill>
        <p:spPr>
          <a:xfrm>
            <a:off x="1906255" y="12660263"/>
            <a:ext cx="173927" cy="215652"/>
          </a:xfrm>
          <a:prstGeom prst="rect">
            <a:avLst/>
          </a:prstGeom>
        </p:spPr>
      </p:pic>
      <p:pic>
        <p:nvPicPr>
          <p:cNvPr id="186" name="Image 172" descr=" "/>
          <p:cNvPicPr>
            <a:picLocks noChangeAspect="1"/>
          </p:cNvPicPr>
          <p:nvPr/>
        </p:nvPicPr>
        <p:blipFill>
          <a:blip r:embed="rId345">
            <a:extLst>
              <a:ext uri="{96DAC541-7B7A-43D3-8B79-37D633B846F1}">
                <asvg:svgBlip xmlns:asvg="http://schemas.microsoft.com/office/drawing/2016/SVG/main" r:embed="rId346"/>
              </a:ext>
            </a:extLst>
          </a:blip>
          <a:stretch>
            <a:fillRect/>
          </a:stretch>
        </p:blipFill>
        <p:spPr>
          <a:xfrm>
            <a:off x="1612655" y="12580565"/>
            <a:ext cx="273506" cy="299145"/>
          </a:xfrm>
          <a:prstGeom prst="rect">
            <a:avLst/>
          </a:prstGeom>
        </p:spPr>
      </p:pic>
      <p:pic>
        <p:nvPicPr>
          <p:cNvPr id="187" name="Image 173" descr=" "/>
          <p:cNvPicPr>
            <a:picLocks noChangeAspect="1"/>
          </p:cNvPicPr>
          <p:nvPr/>
        </p:nvPicPr>
        <p:blipFill>
          <a:blip r:embed="rId347">
            <a:extLst>
              <a:ext uri="{96DAC541-7B7A-43D3-8B79-37D633B846F1}">
                <asvg:svgBlip xmlns:asvg="http://schemas.microsoft.com/office/drawing/2016/SVG/main" r:embed="rId348"/>
              </a:ext>
            </a:extLst>
          </a:blip>
          <a:stretch>
            <a:fillRect/>
          </a:stretch>
        </p:blipFill>
        <p:spPr>
          <a:xfrm>
            <a:off x="1171027" y="12650663"/>
            <a:ext cx="161201" cy="1611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583423" y="12065000"/>
            <a:ext cx="1765521" cy="1778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2710438" y="12192000"/>
            <a:ext cx="1934875" cy="194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D9D9D9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09</a:t>
            </a:r>
            <a:endParaRPr lang="en-US" sz="10000" dirty="0"/>
          </a:p>
        </p:txBody>
      </p:sp>
      <p:sp>
        <p:nvSpPr>
          <p:cNvPr id="4" name="Shape 2"/>
          <p:cNvSpPr/>
          <p:nvPr/>
        </p:nvSpPr>
        <p:spPr>
          <a:xfrm>
            <a:off x="990724" y="533400"/>
            <a:ext cx="14301988" cy="33020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117740" y="660400"/>
            <a:ext cx="14471342" cy="347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202020">
                    <a:alpha val="100000"/>
                  </a:srgbClr>
                </a:solidFill>
                <a:latin typeface="Uni Sans Heavy CAPS" pitchFamily="34" charset="0"/>
                <a:ea typeface="Uni Sans Heavy CAPS" pitchFamily="34" charset="-122"/>
                <a:cs typeface="Uni Sans Heavy CAPS" pitchFamily="34" charset="-120"/>
              </a:rPr>
              <a:t>Внешние потоки для сущностей </a:t>
            </a:r>
            <a:endParaRPr lang="en-US" sz="10000" dirty="0"/>
          </a:p>
        </p:txBody>
      </p:sp>
      <p:sp>
        <p:nvSpPr>
          <p:cNvPr id="6" name="Shape 4"/>
          <p:cNvSpPr/>
          <p:nvPr/>
        </p:nvSpPr>
        <p:spPr>
          <a:xfrm>
            <a:off x="10173972" y="5067300"/>
            <a:ext cx="4039105" cy="1155700"/>
          </a:xfrm>
          <a:prstGeom prst="roundRect">
            <a:avLst>
              <a:gd name="adj" fmla="val 65670"/>
            </a:avLst>
          </a:prstGeom>
          <a:solidFill>
            <a:srgbClr val="FFFBB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948768" y="5257800"/>
            <a:ext cx="2671567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Директор</a:t>
            </a:r>
            <a:endParaRPr lang="en-US" sz="4600" dirty="0"/>
          </a:p>
        </p:txBody>
      </p:sp>
      <p:sp>
        <p:nvSpPr>
          <p:cNvPr id="8" name="Shape 6"/>
          <p:cNvSpPr/>
          <p:nvPr/>
        </p:nvSpPr>
        <p:spPr>
          <a:xfrm>
            <a:off x="1117740" y="4673600"/>
            <a:ext cx="7824178" cy="1943100"/>
          </a:xfrm>
          <a:prstGeom prst="roundRect">
            <a:avLst>
              <a:gd name="adj" fmla="val 39059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388707" y="4940300"/>
            <a:ext cx="7269542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Отчеты по продажам, по магазинам, по поставщикам</a:t>
            </a:r>
            <a:endParaRPr lang="en-US" sz="4600" dirty="0"/>
          </a:p>
        </p:txBody>
      </p:sp>
      <p:sp>
        <p:nvSpPr>
          <p:cNvPr id="10" name="Shape 8"/>
          <p:cNvSpPr/>
          <p:nvPr/>
        </p:nvSpPr>
        <p:spPr>
          <a:xfrm>
            <a:off x="15648356" y="4673600"/>
            <a:ext cx="7824178" cy="1943100"/>
          </a:xfrm>
          <a:prstGeom prst="roundRect">
            <a:avLst>
              <a:gd name="adj" fmla="val 39059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919323" y="4940300"/>
            <a:ext cx="7269542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План распределения, ценовая политика</a:t>
            </a:r>
            <a:endParaRPr lang="en-US" sz="4600" dirty="0"/>
          </a:p>
        </p:txBody>
      </p:sp>
      <p:pic>
        <p:nvPicPr>
          <p:cNvPr id="1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2233" y="5552681"/>
            <a:ext cx="927067" cy="115150"/>
          </a:xfrm>
          <a:prstGeom prst="rect">
            <a:avLst/>
          </a:prstGeom>
        </p:spPr>
      </p:pic>
      <p:pic>
        <p:nvPicPr>
          <p:cNvPr id="1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5541" y="5374475"/>
            <a:ext cx="290276" cy="431964"/>
          </a:xfrm>
          <a:prstGeom prst="rect">
            <a:avLst/>
          </a:prstGeom>
        </p:spPr>
      </p:pic>
      <p:pic>
        <p:nvPicPr>
          <p:cNvPr id="14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6689" y="5504266"/>
            <a:ext cx="958697" cy="96056"/>
          </a:xfrm>
          <a:prstGeom prst="rect">
            <a:avLst/>
          </a:prstGeom>
        </p:spPr>
      </p:pic>
      <p:pic>
        <p:nvPicPr>
          <p:cNvPr id="15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26003" y="5345730"/>
            <a:ext cx="263384" cy="45352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10173972" y="7607300"/>
            <a:ext cx="4039105" cy="1155700"/>
          </a:xfrm>
          <a:prstGeom prst="roundRect">
            <a:avLst>
              <a:gd name="adj" fmla="val 65670"/>
            </a:avLst>
          </a:prstGeom>
          <a:solidFill>
            <a:srgbClr val="FFFBB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10618527" y="7835900"/>
            <a:ext cx="3332050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Поставщики</a:t>
            </a:r>
            <a:endParaRPr lang="en-US" sz="4600" dirty="0"/>
          </a:p>
        </p:txBody>
      </p:sp>
      <p:sp>
        <p:nvSpPr>
          <p:cNvPr id="18" name="Shape 12"/>
          <p:cNvSpPr/>
          <p:nvPr/>
        </p:nvSpPr>
        <p:spPr>
          <a:xfrm>
            <a:off x="1117740" y="7213600"/>
            <a:ext cx="7824178" cy="1943100"/>
          </a:xfrm>
          <a:prstGeom prst="roundRect">
            <a:avLst>
              <a:gd name="adj" fmla="val 39059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1388707" y="7835900"/>
            <a:ext cx="7269542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Заказы на закупку</a:t>
            </a:r>
            <a:endParaRPr lang="en-US" sz="4600" dirty="0"/>
          </a:p>
        </p:txBody>
      </p:sp>
      <p:sp>
        <p:nvSpPr>
          <p:cNvPr id="20" name="Shape 14"/>
          <p:cNvSpPr/>
          <p:nvPr/>
        </p:nvSpPr>
        <p:spPr>
          <a:xfrm>
            <a:off x="15648356" y="7213600"/>
            <a:ext cx="7824178" cy="1943100"/>
          </a:xfrm>
          <a:prstGeom prst="roundRect">
            <a:avLst>
              <a:gd name="adj" fmla="val 39059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15919323" y="7480300"/>
            <a:ext cx="7269542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Подтверждения поставок, поступление товаров</a:t>
            </a:r>
            <a:endParaRPr lang="en-US" sz="4600" dirty="0"/>
          </a:p>
        </p:txBody>
      </p:sp>
      <p:pic>
        <p:nvPicPr>
          <p:cNvPr id="2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48356" y="0"/>
            <a:ext cx="8738692" cy="4673600"/>
          </a:xfrm>
          <a:prstGeom prst="rect">
            <a:avLst/>
          </a:prstGeom>
        </p:spPr>
      </p:pic>
      <p:pic>
        <p:nvPicPr>
          <p:cNvPr id="23" name="Image 5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2233" y="8092681"/>
            <a:ext cx="927067" cy="115150"/>
          </a:xfrm>
          <a:prstGeom prst="rect">
            <a:avLst/>
          </a:prstGeom>
        </p:spPr>
      </p:pic>
      <p:pic>
        <p:nvPicPr>
          <p:cNvPr id="24" name="Image 6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5541" y="7914475"/>
            <a:ext cx="290276" cy="431964"/>
          </a:xfrm>
          <a:prstGeom prst="rect">
            <a:avLst/>
          </a:prstGeom>
        </p:spPr>
      </p:pic>
      <p:pic>
        <p:nvPicPr>
          <p:cNvPr id="25" name="Image 7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6689" y="8044266"/>
            <a:ext cx="958697" cy="96056"/>
          </a:xfrm>
          <a:prstGeom prst="rect">
            <a:avLst/>
          </a:prstGeom>
        </p:spPr>
      </p:pic>
      <p:pic>
        <p:nvPicPr>
          <p:cNvPr id="26" name="Image 8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26003" y="7885730"/>
            <a:ext cx="263384" cy="453520"/>
          </a:xfrm>
          <a:prstGeom prst="rect">
            <a:avLst/>
          </a:prstGeom>
        </p:spPr>
      </p:pic>
      <p:sp>
        <p:nvSpPr>
          <p:cNvPr id="27" name="Shape 16"/>
          <p:cNvSpPr/>
          <p:nvPr/>
        </p:nvSpPr>
        <p:spPr>
          <a:xfrm>
            <a:off x="10173972" y="10147300"/>
            <a:ext cx="4039105" cy="1155700"/>
          </a:xfrm>
          <a:prstGeom prst="roundRect">
            <a:avLst>
              <a:gd name="adj" fmla="val 65670"/>
            </a:avLst>
          </a:prstGeom>
          <a:solidFill>
            <a:srgbClr val="FFFBB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28" name="Text 17"/>
          <p:cNvSpPr/>
          <p:nvPr/>
        </p:nvSpPr>
        <p:spPr>
          <a:xfrm>
            <a:off x="10885260" y="10375900"/>
            <a:ext cx="2798583" cy="90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Bold" pitchFamily="34" charset="0"/>
                <a:ea typeface="Calibri Bold" pitchFamily="34" charset="-122"/>
                <a:cs typeface="Calibri Bold" pitchFamily="34" charset="-120"/>
              </a:rPr>
              <a:t>Магазины</a:t>
            </a:r>
            <a:endParaRPr lang="en-US" sz="4600" dirty="0"/>
          </a:p>
        </p:txBody>
      </p:sp>
      <p:sp>
        <p:nvSpPr>
          <p:cNvPr id="29" name="Shape 18"/>
          <p:cNvSpPr/>
          <p:nvPr/>
        </p:nvSpPr>
        <p:spPr>
          <a:xfrm>
            <a:off x="1117740" y="9753600"/>
            <a:ext cx="7824178" cy="1943100"/>
          </a:xfrm>
          <a:prstGeom prst="roundRect">
            <a:avLst>
              <a:gd name="adj" fmla="val 39059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30" name="Text 19"/>
          <p:cNvSpPr/>
          <p:nvPr/>
        </p:nvSpPr>
        <p:spPr>
          <a:xfrm>
            <a:off x="1388707" y="10020300"/>
            <a:ext cx="7269542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Цены, распределение товара</a:t>
            </a:r>
            <a:endParaRPr lang="en-US" sz="4600" dirty="0"/>
          </a:p>
        </p:txBody>
      </p:sp>
      <p:sp>
        <p:nvSpPr>
          <p:cNvPr id="31" name="Shape 20"/>
          <p:cNvSpPr/>
          <p:nvPr/>
        </p:nvSpPr>
        <p:spPr>
          <a:xfrm>
            <a:off x="15648356" y="9753600"/>
            <a:ext cx="7824178" cy="1943100"/>
          </a:xfrm>
          <a:prstGeom prst="roundRect">
            <a:avLst>
              <a:gd name="adj" fmla="val 39059"/>
            </a:avLst>
          </a:prstGeom>
          <a:noFill/>
          <a:ln w="25400">
            <a:solidFill>
              <a:srgbClr val="000000"/>
            </a:solidFill>
            <a:prstDash val="solid"/>
          </a:ln>
        </p:spPr>
      </p:sp>
      <p:sp>
        <p:nvSpPr>
          <p:cNvPr id="32" name="Text 21"/>
          <p:cNvSpPr/>
          <p:nvPr/>
        </p:nvSpPr>
        <p:spPr>
          <a:xfrm>
            <a:off x="15919323" y="10020300"/>
            <a:ext cx="7269542" cy="1617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600" dirty="0">
                <a:solidFill>
                  <a:srgbClr val="000000">
                    <a:alpha val="100000"/>
                  </a:srgbClr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Данные о продажах, отчеты, возвраты</a:t>
            </a:r>
            <a:endParaRPr lang="en-US" sz="4600" dirty="0"/>
          </a:p>
        </p:txBody>
      </p:sp>
      <p:pic>
        <p:nvPicPr>
          <p:cNvPr id="33" name="Image 9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2233" y="10632681"/>
            <a:ext cx="927067" cy="115150"/>
          </a:xfrm>
          <a:prstGeom prst="rect">
            <a:avLst/>
          </a:prstGeom>
        </p:spPr>
      </p:pic>
      <p:pic>
        <p:nvPicPr>
          <p:cNvPr id="34" name="Image 1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5541" y="10454475"/>
            <a:ext cx="290276" cy="431964"/>
          </a:xfrm>
          <a:prstGeom prst="rect">
            <a:avLst/>
          </a:prstGeom>
        </p:spPr>
      </p:pic>
      <p:pic>
        <p:nvPicPr>
          <p:cNvPr id="35" name="Image 1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6689" y="10584266"/>
            <a:ext cx="958697" cy="96056"/>
          </a:xfrm>
          <a:prstGeom prst="rect">
            <a:avLst/>
          </a:prstGeom>
        </p:spPr>
      </p:pic>
      <p:pic>
        <p:nvPicPr>
          <p:cNvPr id="36" name="Image 12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26003" y="10425730"/>
            <a:ext cx="263384" cy="453520"/>
          </a:xfrm>
          <a:prstGeom prst="rect">
            <a:avLst/>
          </a:prstGeom>
        </p:spPr>
      </p:pic>
      <p:pic>
        <p:nvPicPr>
          <p:cNvPr id="37" name="Image 13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91086" y="533400"/>
            <a:ext cx="2654632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528</Words>
  <Application>Microsoft Office PowerPoint</Application>
  <PresentationFormat>Custom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Bold</vt:lpstr>
      <vt:lpstr>Calibri Light</vt:lpstr>
      <vt:lpstr>Calibri Regular</vt:lpstr>
      <vt:lpstr>Uni Sans Heavy CAPS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kirrzi.k@gmail.com</cp:lastModifiedBy>
  <cp:revision>2</cp:revision>
  <dcterms:created xsi:type="dcterms:W3CDTF">2025-10-10T01:20:14Z</dcterms:created>
  <dcterms:modified xsi:type="dcterms:W3CDTF">2025-10-10T01:25:18Z</dcterms:modified>
</cp:coreProperties>
</file>